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735" r:id="rId6"/>
  </p:sldMasterIdLst>
  <p:notesMasterIdLst>
    <p:notesMasterId r:id="rId50"/>
  </p:notesMasterIdLst>
  <p:handoutMasterIdLst>
    <p:handoutMasterId r:id="rId51"/>
  </p:handoutMasterIdLst>
  <p:sldIdLst>
    <p:sldId id="467" r:id="rId7"/>
    <p:sldId id="470" r:id="rId8"/>
    <p:sldId id="572" r:id="rId9"/>
    <p:sldId id="469" r:id="rId10"/>
    <p:sldId id="568" r:id="rId11"/>
    <p:sldId id="578" r:id="rId12"/>
    <p:sldId id="569" r:id="rId13"/>
    <p:sldId id="351" r:id="rId14"/>
    <p:sldId id="571" r:id="rId15"/>
    <p:sldId id="360" r:id="rId16"/>
    <p:sldId id="570" r:id="rId17"/>
    <p:sldId id="364" r:id="rId18"/>
    <p:sldId id="2147469531" r:id="rId19"/>
    <p:sldId id="398" r:id="rId20"/>
    <p:sldId id="2147469534" r:id="rId21"/>
    <p:sldId id="2147469536" r:id="rId22"/>
    <p:sldId id="2147469537" r:id="rId23"/>
    <p:sldId id="575" r:id="rId24"/>
    <p:sldId id="577" r:id="rId25"/>
    <p:sldId id="2147469498" r:id="rId26"/>
    <p:sldId id="580" r:id="rId27"/>
    <p:sldId id="587" r:id="rId28"/>
    <p:sldId id="385" r:id="rId29"/>
    <p:sldId id="595" r:id="rId30"/>
    <p:sldId id="402" r:id="rId31"/>
    <p:sldId id="336" r:id="rId32"/>
    <p:sldId id="332" r:id="rId33"/>
    <p:sldId id="339" r:id="rId34"/>
    <p:sldId id="344" r:id="rId35"/>
    <p:sldId id="324" r:id="rId36"/>
    <p:sldId id="345" r:id="rId37"/>
    <p:sldId id="589" r:id="rId38"/>
    <p:sldId id="590" r:id="rId39"/>
    <p:sldId id="388" r:id="rId40"/>
    <p:sldId id="591" r:id="rId41"/>
    <p:sldId id="592" r:id="rId42"/>
    <p:sldId id="372" r:id="rId43"/>
    <p:sldId id="362" r:id="rId44"/>
    <p:sldId id="594" r:id="rId45"/>
    <p:sldId id="349" r:id="rId46"/>
    <p:sldId id="389" r:id="rId47"/>
    <p:sldId id="2147469539" r:id="rId48"/>
    <p:sldId id="2147469540" r:id="rId49"/>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End Slide" id="{FC8BE7EA-E2FB-EB4D-B805-D03C62C61C33}">
          <p14:sldIdLst>
            <p14:sldId id="467"/>
            <p14:sldId id="470"/>
            <p14:sldId id="572"/>
            <p14:sldId id="469"/>
            <p14:sldId id="568"/>
            <p14:sldId id="578"/>
            <p14:sldId id="569"/>
            <p14:sldId id="351"/>
            <p14:sldId id="571"/>
            <p14:sldId id="360"/>
            <p14:sldId id="570"/>
            <p14:sldId id="364"/>
            <p14:sldId id="2147469531"/>
            <p14:sldId id="398"/>
            <p14:sldId id="2147469534"/>
            <p14:sldId id="2147469536"/>
            <p14:sldId id="2147469537"/>
            <p14:sldId id="575"/>
            <p14:sldId id="577"/>
            <p14:sldId id="2147469498"/>
            <p14:sldId id="580"/>
            <p14:sldId id="587"/>
            <p14:sldId id="385"/>
            <p14:sldId id="595"/>
            <p14:sldId id="402"/>
            <p14:sldId id="336"/>
            <p14:sldId id="332"/>
            <p14:sldId id="339"/>
            <p14:sldId id="344"/>
            <p14:sldId id="324"/>
            <p14:sldId id="345"/>
            <p14:sldId id="589"/>
            <p14:sldId id="590"/>
            <p14:sldId id="388"/>
            <p14:sldId id="591"/>
            <p14:sldId id="592"/>
            <p14:sldId id="372"/>
            <p14:sldId id="362"/>
            <p14:sldId id="594"/>
            <p14:sldId id="349"/>
            <p14:sldId id="389"/>
            <p14:sldId id="2147469539"/>
            <p14:sldId id="21474695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4170E-024D-AF9C-0373-D15F6F274107}" name="Fultz, Jim [COMRES/CC/US]" initials="F[" userId="S::jim.fultz@emerson.com::24569b60-76b7-4742-9f4b-bffa35888e22" providerId="AD"/>
  <p188:author id="{868EA820-2FBC-E583-809F-A95BC771C936}" name="Cochran, Stacy L [COMRES/CC/STL]" initials="C[" userId="S::stacy.cochran@emerson.com::77edad9f-71cb-458b-aa60-095c95dbb532" providerId="AD"/>
  <p188:author id="{3014BF38-C755-A127-DE21-8A00ABAAE6B8}" name="Reiter, Tracy [COMRES/STL]" initials="RT[" userId="S::Tracy.Reiter@Emerson.com::a7578e5e-1507-4114-8c7e-3adcd41e485c" providerId="AD"/>
  <p188:author id="{AF86115D-AE71-A266-2F4E-633EEB2EC721}" name="Young, Emily [COMRES/CC/US]" initials="YE[" userId="S::emily.young@emerson.com::c47e6d21-3741-4864-b956-6f3495cfef49" providerId="AD"/>
  <p188:author id="{61D43A88-4E59-CF0C-7379-6DB56B4061DF}" name="Guest User" initials="GU" userId="S::urn:spo:anon#3ba87e485de0501bf89bcae89ba1784c948bc2a0cd2bd3e72704f63abac9a7ea::" providerId="AD"/>
  <p188:author id="{C3CD32E9-2CE4-FB70-DA5E-DF0FFDE41ACF}" name="Kasey Blizzard" initials="KB" userId="4277ba44e16e907b" providerId="Windows Live"/>
  <p188:author id="{996471EB-FB76-A8BD-EA71-444C4034A3CB}" name="Buescher, Tom P [COMRES/CC/STL]" initials="B[" userId="S::tom.buescher@emerson.com::e7024c03-cae4-4ee1-881a-ab2b0755ec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18B"/>
    <a:srgbClr val="CBD3FB"/>
    <a:srgbClr val="B9B9B9"/>
    <a:srgbClr val="A6A6A6"/>
    <a:srgbClr val="BFBFBF"/>
    <a:srgbClr val="D9D9D9"/>
    <a:srgbClr val="F2F2F2"/>
    <a:srgbClr val="6F8AFF"/>
    <a:srgbClr val="FFFEF5"/>
    <a:srgbClr val="D5D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2DFD5-A96A-3348-9E0E-D4395FAE6988}" v="1" dt="2023-12-01T13:49:50.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4" autoAdjust="0"/>
    <p:restoredTop sz="85083" autoAdjust="0"/>
  </p:normalViewPr>
  <p:slideViewPr>
    <p:cSldViewPr snapToGrid="0">
      <p:cViewPr varScale="1">
        <p:scale>
          <a:sx n="88" d="100"/>
          <a:sy n="88" d="100"/>
        </p:scale>
        <p:origin x="968" y="200"/>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95" d="100"/>
          <a:sy n="195" d="100"/>
        </p:scale>
        <p:origin x="144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c8af15c4373148ec5e688ec37c0c5c6137293ec4ebbce642e109507630262cc::" providerId="AD" clId="Web-{65FAC219-D1C3-876A-AFEF-003DA3C2C291}"/>
    <pc:docChg chg="modSld">
      <pc:chgData name="Guest User" userId="S::urn:spo:anon#9c8af15c4373148ec5e688ec37c0c5c6137293ec4ebbce642e109507630262cc::" providerId="AD" clId="Web-{65FAC219-D1C3-876A-AFEF-003DA3C2C291}" dt="2023-11-10T15:41:14.182" v="107" actId="1076"/>
      <pc:docMkLst>
        <pc:docMk/>
      </pc:docMkLst>
      <pc:sldChg chg="addSp delSp modSp">
        <pc:chgData name="Guest User" userId="S::urn:spo:anon#9c8af15c4373148ec5e688ec37c0c5c6137293ec4ebbce642e109507630262cc::" providerId="AD" clId="Web-{65FAC219-D1C3-876A-AFEF-003DA3C2C291}" dt="2023-11-10T15:41:14.182" v="107" actId="1076"/>
        <pc:sldMkLst>
          <pc:docMk/>
          <pc:sldMk cId="1505242266" sldId="575"/>
        </pc:sldMkLst>
        <pc:spChg chg="del">
          <ac:chgData name="Guest User" userId="S::urn:spo:anon#9c8af15c4373148ec5e688ec37c0c5c6137293ec4ebbce642e109507630262cc::" providerId="AD" clId="Web-{65FAC219-D1C3-876A-AFEF-003DA3C2C291}" dt="2023-11-10T15:33:45.540" v="9"/>
          <ac:spMkLst>
            <pc:docMk/>
            <pc:sldMk cId="1505242266" sldId="575"/>
            <ac:spMk id="4" creationId="{C877B4B5-1CCB-F55E-D144-178251AF805D}"/>
          </ac:spMkLst>
        </pc:spChg>
        <pc:spChg chg="add mod">
          <ac:chgData name="Guest User" userId="S::urn:spo:anon#9c8af15c4373148ec5e688ec37c0c5c6137293ec4ebbce642e109507630262cc::" providerId="AD" clId="Web-{65FAC219-D1C3-876A-AFEF-003DA3C2C291}" dt="2023-11-10T15:41:14.182" v="107" actId="1076"/>
          <ac:spMkLst>
            <pc:docMk/>
            <pc:sldMk cId="1505242266" sldId="575"/>
            <ac:spMk id="6" creationId="{127A58C8-7D10-4DA4-2102-B48881DF2D1F}"/>
          </ac:spMkLst>
        </pc:spChg>
        <pc:picChg chg="mod modCrop">
          <ac:chgData name="Guest User" userId="S::urn:spo:anon#9c8af15c4373148ec5e688ec37c0c5c6137293ec4ebbce642e109507630262cc::" providerId="AD" clId="Web-{65FAC219-D1C3-876A-AFEF-003DA3C2C291}" dt="2023-11-10T15:33:40.852" v="8" actId="1076"/>
          <ac:picMkLst>
            <pc:docMk/>
            <pc:sldMk cId="1505242266" sldId="575"/>
            <ac:picMk id="2" creationId="{5F4BA77E-45FE-4FD6-B14E-536BF1893713}"/>
          </ac:picMkLst>
        </pc:picChg>
        <pc:picChg chg="add mod">
          <ac:chgData name="Guest User" userId="S::urn:spo:anon#9c8af15c4373148ec5e688ec37c0c5c6137293ec4ebbce642e109507630262cc::" providerId="AD" clId="Web-{65FAC219-D1C3-876A-AFEF-003DA3C2C291}" dt="2023-11-10T15:33:37.493" v="7" actId="1076"/>
          <ac:picMkLst>
            <pc:docMk/>
            <pc:sldMk cId="1505242266" sldId="575"/>
            <ac:picMk id="5" creationId="{7788E29C-689A-2D26-17B7-655C760AC10B}"/>
          </ac:picMkLst>
        </pc:picChg>
      </pc:sldChg>
      <pc:sldChg chg="addSp delSp modSp">
        <pc:chgData name="Guest User" userId="S::urn:spo:anon#9c8af15c4373148ec5e688ec37c0c5c6137293ec4ebbce642e109507630262cc::" providerId="AD" clId="Web-{65FAC219-D1C3-876A-AFEF-003DA3C2C291}" dt="2023-11-10T15:35:23.028" v="24"/>
        <pc:sldMkLst>
          <pc:docMk/>
          <pc:sldMk cId="2711743816" sldId="577"/>
        </pc:sldMkLst>
        <pc:spChg chg="del">
          <ac:chgData name="Guest User" userId="S::urn:spo:anon#9c8af15c4373148ec5e688ec37c0c5c6137293ec4ebbce642e109507630262cc::" providerId="AD" clId="Web-{65FAC219-D1C3-876A-AFEF-003DA3C2C291}" dt="2023-11-10T15:35:23.028" v="24"/>
          <ac:spMkLst>
            <pc:docMk/>
            <pc:sldMk cId="2711743816" sldId="577"/>
            <ac:spMk id="2" creationId="{47CB74C1-A498-0075-2B44-3374B4A3024A}"/>
          </ac:spMkLst>
        </pc:spChg>
        <pc:spChg chg="del">
          <ac:chgData name="Guest User" userId="S::urn:spo:anon#9c8af15c4373148ec5e688ec37c0c5c6137293ec4ebbce642e109507630262cc::" providerId="AD" clId="Web-{65FAC219-D1C3-876A-AFEF-003DA3C2C291}" dt="2023-11-10T15:34:04.681" v="10"/>
          <ac:spMkLst>
            <pc:docMk/>
            <pc:sldMk cId="2711743816" sldId="577"/>
            <ac:spMk id="3" creationId="{72C62D2A-F08E-A0C8-2796-E2C240113977}"/>
          </ac:spMkLst>
        </pc:spChg>
        <pc:spChg chg="add del mod">
          <ac:chgData name="Guest User" userId="S::urn:spo:anon#9c8af15c4373148ec5e688ec37c0c5c6137293ec4ebbce642e109507630262cc::" providerId="AD" clId="Web-{65FAC219-D1C3-876A-AFEF-003DA3C2C291}" dt="2023-11-10T15:34:10.353" v="11"/>
          <ac:spMkLst>
            <pc:docMk/>
            <pc:sldMk cId="2711743816" sldId="577"/>
            <ac:spMk id="5" creationId="{03936206-F69F-FF44-1875-0F5A33C513C8}"/>
          </ac:spMkLst>
        </pc:spChg>
        <pc:picChg chg="add mod">
          <ac:chgData name="Guest User" userId="S::urn:spo:anon#9c8af15c4373148ec5e688ec37c0c5c6137293ec4ebbce642e109507630262cc::" providerId="AD" clId="Web-{65FAC219-D1C3-876A-AFEF-003DA3C2C291}" dt="2023-11-10T15:35:01.934" v="23" actId="14100"/>
          <ac:picMkLst>
            <pc:docMk/>
            <pc:sldMk cId="2711743816" sldId="577"/>
            <ac:picMk id="6" creationId="{68EF4097-48B8-F9B5-E79E-A76034D638FF}"/>
          </ac:picMkLst>
        </pc:picChg>
        <pc:picChg chg="mod ord modCrop">
          <ac:chgData name="Guest User" userId="S::urn:spo:anon#9c8af15c4373148ec5e688ec37c0c5c6137293ec4ebbce642e109507630262cc::" providerId="AD" clId="Web-{65FAC219-D1C3-876A-AFEF-003DA3C2C291}" dt="2023-11-10T15:34:53.558" v="21"/>
          <ac:picMkLst>
            <pc:docMk/>
            <pc:sldMk cId="2711743816" sldId="577"/>
            <ac:picMk id="8" creationId="{607BF529-D283-A115-543B-3AF4235D1221}"/>
          </ac:picMkLst>
        </pc:picChg>
      </pc:sldChg>
    </pc:docChg>
  </pc:docChgLst>
  <pc:docChgLst>
    <pc:chgData name="Young, Emily [COMRES/CC/STL]" userId="c47e6d21-3741-4864-b956-6f3495cfef49" providerId="ADAL" clId="{7125C261-CC1A-D446-9C89-D2D699A3D12D}"/>
    <pc:docChg chg="undo redo custSel addSld delSld modSld modMainMaster modSection">
      <pc:chgData name="Young, Emily [COMRES/CC/STL]" userId="c47e6d21-3741-4864-b956-6f3495cfef49" providerId="ADAL" clId="{7125C261-CC1A-D446-9C89-D2D699A3D12D}" dt="2023-11-03T18:36:03.412" v="700" actId="20577"/>
      <pc:docMkLst>
        <pc:docMk/>
      </pc:docMkLst>
      <pc:sldChg chg="modSp mod">
        <pc:chgData name="Young, Emily [COMRES/CC/STL]" userId="c47e6d21-3741-4864-b956-6f3495cfef49" providerId="ADAL" clId="{7125C261-CC1A-D446-9C89-D2D699A3D12D}" dt="2023-11-01T20:02:47.175" v="375" actId="20577"/>
        <pc:sldMkLst>
          <pc:docMk/>
          <pc:sldMk cId="2487631610" sldId="324"/>
        </pc:sldMkLst>
        <pc:spChg chg="mod">
          <ac:chgData name="Young, Emily [COMRES/CC/STL]" userId="c47e6d21-3741-4864-b956-6f3495cfef49" providerId="ADAL" clId="{7125C261-CC1A-D446-9C89-D2D699A3D12D}" dt="2023-11-01T20:02:47.175" v="375" actId="20577"/>
          <ac:spMkLst>
            <pc:docMk/>
            <pc:sldMk cId="2487631610" sldId="324"/>
            <ac:spMk id="5" creationId="{58E19650-A792-62DB-ADC5-CE8B7548B072}"/>
          </ac:spMkLst>
        </pc:spChg>
        <pc:picChg chg="mod">
          <ac:chgData name="Young, Emily [COMRES/CC/STL]" userId="c47e6d21-3741-4864-b956-6f3495cfef49" providerId="ADAL" clId="{7125C261-CC1A-D446-9C89-D2D699A3D12D}" dt="2023-11-01T20:02:32.078" v="368" actId="1076"/>
          <ac:picMkLst>
            <pc:docMk/>
            <pc:sldMk cId="2487631610" sldId="324"/>
            <ac:picMk id="3074" creationId="{00000000-0000-0000-0000-000000000000}"/>
          </ac:picMkLst>
        </pc:picChg>
      </pc:sldChg>
      <pc:sldChg chg="delSp modSp mod">
        <pc:chgData name="Young, Emily [COMRES/CC/STL]" userId="c47e6d21-3741-4864-b956-6f3495cfef49" providerId="ADAL" clId="{7125C261-CC1A-D446-9C89-D2D699A3D12D}" dt="2023-11-01T19:59:26.041" v="333" actId="1076"/>
        <pc:sldMkLst>
          <pc:docMk/>
          <pc:sldMk cId="860703964" sldId="332"/>
        </pc:sldMkLst>
        <pc:spChg chg="mod">
          <ac:chgData name="Young, Emily [COMRES/CC/STL]" userId="c47e6d21-3741-4864-b956-6f3495cfef49" providerId="ADAL" clId="{7125C261-CC1A-D446-9C89-D2D699A3D12D}" dt="2023-11-01T19:59:21.990" v="331" actId="14100"/>
          <ac:spMkLst>
            <pc:docMk/>
            <pc:sldMk cId="860703964" sldId="332"/>
            <ac:spMk id="3" creationId="{2591F17D-09CE-BA01-C225-6D96D39B6D08}"/>
          </ac:spMkLst>
        </pc:spChg>
        <pc:spChg chg="del">
          <ac:chgData name="Young, Emily [COMRES/CC/STL]" userId="c47e6d21-3741-4864-b956-6f3495cfef49" providerId="ADAL" clId="{7125C261-CC1A-D446-9C89-D2D699A3D12D}" dt="2023-11-01T19:59:02.854" v="326" actId="478"/>
          <ac:spMkLst>
            <pc:docMk/>
            <pc:sldMk cId="860703964" sldId="332"/>
            <ac:spMk id="5" creationId="{00000000-0000-0000-0000-000000000000}"/>
          </ac:spMkLst>
        </pc:spChg>
        <pc:spChg chg="mod">
          <ac:chgData name="Young, Emily [COMRES/CC/STL]" userId="c47e6d21-3741-4864-b956-6f3495cfef49" providerId="ADAL" clId="{7125C261-CC1A-D446-9C89-D2D699A3D12D}" dt="2023-11-01T19:59:26.041" v="333" actId="1076"/>
          <ac:spMkLst>
            <pc:docMk/>
            <pc:sldMk cId="860703964" sldId="332"/>
            <ac:spMk id="9" creationId="{7BFF4B27-98A6-EE72-234C-9163259163F4}"/>
          </ac:spMkLst>
        </pc:spChg>
        <pc:grpChg chg="mod">
          <ac:chgData name="Young, Emily [COMRES/CC/STL]" userId="c47e6d21-3741-4864-b956-6f3495cfef49" providerId="ADAL" clId="{7125C261-CC1A-D446-9C89-D2D699A3D12D}" dt="2023-11-01T19:59:23.442" v="332" actId="1076"/>
          <ac:grpSpMkLst>
            <pc:docMk/>
            <pc:sldMk cId="860703964" sldId="332"/>
            <ac:grpSpMk id="7" creationId="{B2F83B85-B242-B26C-2559-A50810936F20}"/>
          </ac:grpSpMkLst>
        </pc:grpChg>
      </pc:sldChg>
      <pc:sldChg chg="addSp delSp modSp mod chgLayout">
        <pc:chgData name="Young, Emily [COMRES/CC/STL]" userId="c47e6d21-3741-4864-b956-6f3495cfef49" providerId="ADAL" clId="{7125C261-CC1A-D446-9C89-D2D699A3D12D}" dt="2023-11-01T19:58:53.420" v="324" actId="14100"/>
        <pc:sldMkLst>
          <pc:docMk/>
          <pc:sldMk cId="723404604" sldId="336"/>
        </pc:sldMkLst>
        <pc:spChg chg="add del mod">
          <ac:chgData name="Young, Emily [COMRES/CC/STL]" userId="c47e6d21-3741-4864-b956-6f3495cfef49" providerId="ADAL" clId="{7125C261-CC1A-D446-9C89-D2D699A3D12D}" dt="2023-11-01T19:58:28.076" v="317" actId="6264"/>
          <ac:spMkLst>
            <pc:docMk/>
            <pc:sldMk cId="723404604" sldId="336"/>
            <ac:spMk id="2" creationId="{15A80ADB-0C91-9405-1358-0A38A40248BE}"/>
          </ac:spMkLst>
        </pc:spChg>
        <pc:spChg chg="mod ord">
          <ac:chgData name="Young, Emily [COMRES/CC/STL]" userId="c47e6d21-3741-4864-b956-6f3495cfef49" providerId="ADAL" clId="{7125C261-CC1A-D446-9C89-D2D699A3D12D}" dt="2023-11-01T19:58:28.076" v="317" actId="6264"/>
          <ac:spMkLst>
            <pc:docMk/>
            <pc:sldMk cId="723404604" sldId="336"/>
            <ac:spMk id="3" creationId="{00000000-0000-0000-0000-000000000000}"/>
          </ac:spMkLst>
        </pc:spChg>
        <pc:spChg chg="add del mod">
          <ac:chgData name="Young, Emily [COMRES/CC/STL]" userId="c47e6d21-3741-4864-b956-6f3495cfef49" providerId="ADAL" clId="{7125C261-CC1A-D446-9C89-D2D699A3D12D}" dt="2023-11-01T19:58:28.076" v="317" actId="6264"/>
          <ac:spMkLst>
            <pc:docMk/>
            <pc:sldMk cId="723404604" sldId="336"/>
            <ac:spMk id="5" creationId="{D9227B54-78AF-CBD0-5536-4DA60D4F39BE}"/>
          </ac:spMkLst>
        </pc:spChg>
        <pc:spChg chg="add del mod ord">
          <ac:chgData name="Young, Emily [COMRES/CC/STL]" userId="c47e6d21-3741-4864-b956-6f3495cfef49" providerId="ADAL" clId="{7125C261-CC1A-D446-9C89-D2D699A3D12D}" dt="2023-11-01T19:58:32.854" v="318" actId="478"/>
          <ac:spMkLst>
            <pc:docMk/>
            <pc:sldMk cId="723404604" sldId="336"/>
            <ac:spMk id="6" creationId="{29EBDCD2-9103-01B2-AAB3-C7CE8964E373}"/>
          </ac:spMkLst>
        </pc:spChg>
        <pc:spChg chg="add del mod ord">
          <ac:chgData name="Young, Emily [COMRES/CC/STL]" userId="c47e6d21-3741-4864-b956-6f3495cfef49" providerId="ADAL" clId="{7125C261-CC1A-D446-9C89-D2D699A3D12D}" dt="2023-11-01T19:58:32.854" v="318" actId="478"/>
          <ac:spMkLst>
            <pc:docMk/>
            <pc:sldMk cId="723404604" sldId="336"/>
            <ac:spMk id="7" creationId="{C9FE3A1D-BCF3-5E00-66C6-5F88BDC741B2}"/>
          </ac:spMkLst>
        </pc:spChg>
        <pc:spChg chg="mod ord">
          <ac:chgData name="Young, Emily [COMRES/CC/STL]" userId="c47e6d21-3741-4864-b956-6f3495cfef49" providerId="ADAL" clId="{7125C261-CC1A-D446-9C89-D2D699A3D12D}" dt="2023-11-01T19:58:53.420" v="324" actId="14100"/>
          <ac:spMkLst>
            <pc:docMk/>
            <pc:sldMk cId="723404604" sldId="336"/>
            <ac:spMk id="13" creationId="{B9DB2FE7-8D0E-E797-897A-B86DD7CB9FD8}"/>
          </ac:spMkLst>
        </pc:spChg>
        <pc:spChg chg="mod">
          <ac:chgData name="Young, Emily [COMRES/CC/STL]" userId="c47e6d21-3741-4864-b956-6f3495cfef49" providerId="ADAL" clId="{7125C261-CC1A-D446-9C89-D2D699A3D12D}" dt="2023-11-01T19:58:44.678" v="322" actId="1076"/>
          <ac:spMkLst>
            <pc:docMk/>
            <pc:sldMk cId="723404604" sldId="336"/>
            <ac:spMk id="17" creationId="{2CF608F0-5FBF-861F-CE5B-CC6E99FABA1F}"/>
          </ac:spMkLst>
        </pc:spChg>
        <pc:picChg chg="mod">
          <ac:chgData name="Young, Emily [COMRES/CC/STL]" userId="c47e6d21-3741-4864-b956-6f3495cfef49" providerId="ADAL" clId="{7125C261-CC1A-D446-9C89-D2D699A3D12D}" dt="2023-11-01T19:58:47.699" v="323" actId="1076"/>
          <ac:picMkLst>
            <pc:docMk/>
            <pc:sldMk cId="723404604" sldId="336"/>
            <ac:picMk id="4" creationId="{00000000-0000-0000-0000-000000000000}"/>
          </ac:picMkLst>
        </pc:picChg>
      </pc:sldChg>
      <pc:sldChg chg="modSp mod">
        <pc:chgData name="Young, Emily [COMRES/CC/STL]" userId="c47e6d21-3741-4864-b956-6f3495cfef49" providerId="ADAL" clId="{7125C261-CC1A-D446-9C89-D2D699A3D12D}" dt="2023-11-01T20:01:10.956" v="343" actId="1076"/>
        <pc:sldMkLst>
          <pc:docMk/>
          <pc:sldMk cId="3835536018" sldId="339"/>
        </pc:sldMkLst>
        <pc:spChg chg="mod">
          <ac:chgData name="Young, Emily [COMRES/CC/STL]" userId="c47e6d21-3741-4864-b956-6f3495cfef49" providerId="ADAL" clId="{7125C261-CC1A-D446-9C89-D2D699A3D12D}" dt="2023-11-01T20:01:08.010" v="342" actId="20577"/>
          <ac:spMkLst>
            <pc:docMk/>
            <pc:sldMk cId="3835536018" sldId="339"/>
            <ac:spMk id="4" creationId="{687BC84A-B982-A30D-C3F0-F9C7B1817BEF}"/>
          </ac:spMkLst>
        </pc:spChg>
        <pc:grpChg chg="mod">
          <ac:chgData name="Young, Emily [COMRES/CC/STL]" userId="c47e6d21-3741-4864-b956-6f3495cfef49" providerId="ADAL" clId="{7125C261-CC1A-D446-9C89-D2D699A3D12D}" dt="2023-11-01T20:01:10.956" v="343" actId="1076"/>
          <ac:grpSpMkLst>
            <pc:docMk/>
            <pc:sldMk cId="3835536018" sldId="339"/>
            <ac:grpSpMk id="34" creationId="{42226302-77B0-0C25-91B3-822AEC0F841B}"/>
          </ac:grpSpMkLst>
        </pc:grpChg>
      </pc:sldChg>
      <pc:sldChg chg="modSp mod">
        <pc:chgData name="Young, Emily [COMRES/CC/STL]" userId="c47e6d21-3741-4864-b956-6f3495cfef49" providerId="ADAL" clId="{7125C261-CC1A-D446-9C89-D2D699A3D12D}" dt="2023-11-01T20:02:14.342" v="363" actId="14100"/>
        <pc:sldMkLst>
          <pc:docMk/>
          <pc:sldMk cId="3279201639" sldId="344"/>
        </pc:sldMkLst>
        <pc:spChg chg="mod">
          <ac:chgData name="Young, Emily [COMRES/CC/STL]" userId="c47e6d21-3741-4864-b956-6f3495cfef49" providerId="ADAL" clId="{7125C261-CC1A-D446-9C89-D2D699A3D12D}" dt="2023-11-01T20:02:14.342" v="363" actId="14100"/>
          <ac:spMkLst>
            <pc:docMk/>
            <pc:sldMk cId="3279201639" sldId="344"/>
            <ac:spMk id="5" creationId="{56502EE5-6736-B7BF-F7ED-3AD5B3D30101}"/>
          </ac:spMkLst>
        </pc:spChg>
        <pc:grpChg chg="mod">
          <ac:chgData name="Young, Emily [COMRES/CC/STL]" userId="c47e6d21-3741-4864-b956-6f3495cfef49" providerId="ADAL" clId="{7125C261-CC1A-D446-9C89-D2D699A3D12D}" dt="2023-11-01T20:01:24.423" v="347" actId="1076"/>
          <ac:grpSpMkLst>
            <pc:docMk/>
            <pc:sldMk cId="3279201639" sldId="344"/>
            <ac:grpSpMk id="4" creationId="{55C5CC79-0807-F21E-3E41-55263F3C8166}"/>
          </ac:grpSpMkLst>
        </pc:grpChg>
      </pc:sldChg>
      <pc:sldChg chg="addSp delSp modSp mod chgLayout">
        <pc:chgData name="Young, Emily [COMRES/CC/STL]" userId="c47e6d21-3741-4864-b956-6f3495cfef49" providerId="ADAL" clId="{7125C261-CC1A-D446-9C89-D2D699A3D12D}" dt="2023-11-01T20:04:16.074" v="406" actId="1076"/>
        <pc:sldMkLst>
          <pc:docMk/>
          <pc:sldMk cId="4131435913" sldId="345"/>
        </pc:sldMkLst>
        <pc:spChg chg="add del mod">
          <ac:chgData name="Young, Emily [COMRES/CC/STL]" userId="c47e6d21-3741-4864-b956-6f3495cfef49" providerId="ADAL" clId="{7125C261-CC1A-D446-9C89-D2D699A3D12D}" dt="2023-11-01T20:03:08.675" v="376" actId="6264"/>
          <ac:spMkLst>
            <pc:docMk/>
            <pc:sldMk cId="4131435913" sldId="345"/>
            <ac:spMk id="2" creationId="{D55F032D-2424-C8FE-A21A-F54433491691}"/>
          </ac:spMkLst>
        </pc:spChg>
        <pc:spChg chg="add del mod ord">
          <ac:chgData name="Young, Emily [COMRES/CC/STL]" userId="c47e6d21-3741-4864-b956-6f3495cfef49" providerId="ADAL" clId="{7125C261-CC1A-D446-9C89-D2D699A3D12D}" dt="2023-11-01T20:03:48.382" v="396" actId="478"/>
          <ac:spMkLst>
            <pc:docMk/>
            <pc:sldMk cId="4131435913" sldId="345"/>
            <ac:spMk id="3" creationId="{F13F53B1-73E4-D83F-45B6-CC5D5BB14724}"/>
          </ac:spMkLst>
        </pc:spChg>
        <pc:spChg chg="add del mod ord">
          <ac:chgData name="Young, Emily [COMRES/CC/STL]" userId="c47e6d21-3741-4864-b956-6f3495cfef49" providerId="ADAL" clId="{7125C261-CC1A-D446-9C89-D2D699A3D12D}" dt="2023-11-01T20:04:16.074" v="406" actId="1076"/>
          <ac:spMkLst>
            <pc:docMk/>
            <pc:sldMk cId="4131435913" sldId="345"/>
            <ac:spMk id="4" creationId="{F1295F82-A451-EE45-63BE-332A242639DF}"/>
          </ac:spMkLst>
        </pc:spChg>
        <pc:spChg chg="add del mod ord">
          <ac:chgData name="Young, Emily [COMRES/CC/STL]" userId="c47e6d21-3741-4864-b956-6f3495cfef49" providerId="ADAL" clId="{7125C261-CC1A-D446-9C89-D2D699A3D12D}" dt="2023-11-01T20:04:02.084" v="401" actId="478"/>
          <ac:spMkLst>
            <pc:docMk/>
            <pc:sldMk cId="4131435913" sldId="345"/>
            <ac:spMk id="5" creationId="{27DCC457-C08B-CDED-EEA0-9B20262D74EF}"/>
          </ac:spMkLst>
        </pc:spChg>
        <pc:spChg chg="add del mod">
          <ac:chgData name="Young, Emily [COMRES/CC/STL]" userId="c47e6d21-3741-4864-b956-6f3495cfef49" providerId="ADAL" clId="{7125C261-CC1A-D446-9C89-D2D699A3D12D}" dt="2023-11-01T20:03:27.081" v="387" actId="6264"/>
          <ac:spMkLst>
            <pc:docMk/>
            <pc:sldMk cId="4131435913" sldId="345"/>
            <ac:spMk id="6" creationId="{8DDF5A3A-E3A0-0A3B-906D-B46CA0D0B1DC}"/>
          </ac:spMkLst>
        </pc:spChg>
        <pc:spChg chg="add del mod ord">
          <ac:chgData name="Young, Emily [COMRES/CC/STL]" userId="c47e6d21-3741-4864-b956-6f3495cfef49" providerId="ADAL" clId="{7125C261-CC1A-D446-9C89-D2D699A3D12D}" dt="2023-11-01T20:03:27.081" v="387" actId="6264"/>
          <ac:spMkLst>
            <pc:docMk/>
            <pc:sldMk cId="4131435913" sldId="345"/>
            <ac:spMk id="7" creationId="{7E8C444E-7B22-E7EF-5F70-75B6CD7EC3CF}"/>
          </ac:spMkLst>
        </pc:spChg>
        <pc:spChg chg="add del mod ord">
          <ac:chgData name="Young, Emily [COMRES/CC/STL]" userId="c47e6d21-3741-4864-b956-6f3495cfef49" providerId="ADAL" clId="{7125C261-CC1A-D446-9C89-D2D699A3D12D}" dt="2023-11-01T20:03:27.081" v="387" actId="6264"/>
          <ac:spMkLst>
            <pc:docMk/>
            <pc:sldMk cId="4131435913" sldId="345"/>
            <ac:spMk id="8" creationId="{6A904514-2260-ECA5-E51C-D6BC096A382B}"/>
          </ac:spMkLst>
        </pc:spChg>
        <pc:spChg chg="add del mod ord">
          <ac:chgData name="Young, Emily [COMRES/CC/STL]" userId="c47e6d21-3741-4864-b956-6f3495cfef49" providerId="ADAL" clId="{7125C261-CC1A-D446-9C89-D2D699A3D12D}" dt="2023-11-01T20:03:27.081" v="387" actId="6264"/>
          <ac:spMkLst>
            <pc:docMk/>
            <pc:sldMk cId="4131435913" sldId="345"/>
            <ac:spMk id="9" creationId="{A3545C1B-9CB7-CD97-5575-96410FA8C211}"/>
          </ac:spMkLst>
        </pc:spChg>
        <pc:spChg chg="add del mod">
          <ac:chgData name="Young, Emily [COMRES/CC/STL]" userId="c47e6d21-3741-4864-b956-6f3495cfef49" providerId="ADAL" clId="{7125C261-CC1A-D446-9C89-D2D699A3D12D}" dt="2023-11-01T20:03:25.770" v="386" actId="6264"/>
          <ac:spMkLst>
            <pc:docMk/>
            <pc:sldMk cId="4131435913" sldId="345"/>
            <ac:spMk id="10" creationId="{BD14668C-FE12-CCE6-D42E-E3DB5BB831B8}"/>
          </ac:spMkLst>
        </pc:spChg>
        <pc:spChg chg="mod">
          <ac:chgData name="Young, Emily [COMRES/CC/STL]" userId="c47e6d21-3741-4864-b956-6f3495cfef49" providerId="ADAL" clId="{7125C261-CC1A-D446-9C89-D2D699A3D12D}" dt="2023-11-01T20:03:57.124" v="399" actId="164"/>
          <ac:spMkLst>
            <pc:docMk/>
            <pc:sldMk cId="4131435913" sldId="345"/>
            <ac:spMk id="11" creationId="{00000000-0000-0000-0000-000000000000}"/>
          </ac:spMkLst>
        </pc:spChg>
        <pc:spChg chg="mod">
          <ac:chgData name="Young, Emily [COMRES/CC/STL]" userId="c47e6d21-3741-4864-b956-6f3495cfef49" providerId="ADAL" clId="{7125C261-CC1A-D446-9C89-D2D699A3D12D}" dt="2023-11-01T20:03:57.124" v="399" actId="164"/>
          <ac:spMkLst>
            <pc:docMk/>
            <pc:sldMk cId="4131435913" sldId="345"/>
            <ac:spMk id="12" creationId="{00000000-0000-0000-0000-000000000000}"/>
          </ac:spMkLst>
        </pc:spChg>
        <pc:spChg chg="mod">
          <ac:chgData name="Young, Emily [COMRES/CC/STL]" userId="c47e6d21-3741-4864-b956-6f3495cfef49" providerId="ADAL" clId="{7125C261-CC1A-D446-9C89-D2D699A3D12D}" dt="2023-11-01T20:03:57.124" v="399" actId="164"/>
          <ac:spMkLst>
            <pc:docMk/>
            <pc:sldMk cId="4131435913" sldId="345"/>
            <ac:spMk id="13" creationId="{00000000-0000-0000-0000-000000000000}"/>
          </ac:spMkLst>
        </pc:spChg>
        <pc:spChg chg="add del mod ord">
          <ac:chgData name="Young, Emily [COMRES/CC/STL]" userId="c47e6d21-3741-4864-b956-6f3495cfef49" providerId="ADAL" clId="{7125C261-CC1A-D446-9C89-D2D699A3D12D}" dt="2023-11-01T20:03:25.770" v="386" actId="6264"/>
          <ac:spMkLst>
            <pc:docMk/>
            <pc:sldMk cId="4131435913" sldId="345"/>
            <ac:spMk id="14" creationId="{BD8F86B7-C272-4A87-CA55-AE0F2BE4FDE3}"/>
          </ac:spMkLst>
        </pc:spChg>
        <pc:spChg chg="add del mod ord">
          <ac:chgData name="Young, Emily [COMRES/CC/STL]" userId="c47e6d21-3741-4864-b956-6f3495cfef49" providerId="ADAL" clId="{7125C261-CC1A-D446-9C89-D2D699A3D12D}" dt="2023-11-01T20:03:25.770" v="386" actId="6264"/>
          <ac:spMkLst>
            <pc:docMk/>
            <pc:sldMk cId="4131435913" sldId="345"/>
            <ac:spMk id="15" creationId="{3140B0E2-7290-02E7-2D9A-584AF8C2576B}"/>
          </ac:spMkLst>
        </pc:spChg>
        <pc:spChg chg="add del mod ord">
          <ac:chgData name="Young, Emily [COMRES/CC/STL]" userId="c47e6d21-3741-4864-b956-6f3495cfef49" providerId="ADAL" clId="{7125C261-CC1A-D446-9C89-D2D699A3D12D}" dt="2023-11-01T20:03:25.770" v="386" actId="6264"/>
          <ac:spMkLst>
            <pc:docMk/>
            <pc:sldMk cId="4131435913" sldId="345"/>
            <ac:spMk id="16" creationId="{9434E46A-06A5-AFAF-7283-765D371E1D6E}"/>
          </ac:spMkLst>
        </pc:spChg>
        <pc:spChg chg="add del mod">
          <ac:chgData name="Young, Emily [COMRES/CC/STL]" userId="c47e6d21-3741-4864-b956-6f3495cfef49" providerId="ADAL" clId="{7125C261-CC1A-D446-9C89-D2D699A3D12D}" dt="2023-11-01T20:03:25.347" v="385" actId="6264"/>
          <ac:spMkLst>
            <pc:docMk/>
            <pc:sldMk cId="4131435913" sldId="345"/>
            <ac:spMk id="17" creationId="{92FAD515-5C00-EC77-71D0-16E1DF160EE7}"/>
          </ac:spMkLst>
        </pc:spChg>
        <pc:spChg chg="add del mod ord">
          <ac:chgData name="Young, Emily [COMRES/CC/STL]" userId="c47e6d21-3741-4864-b956-6f3495cfef49" providerId="ADAL" clId="{7125C261-CC1A-D446-9C89-D2D699A3D12D}" dt="2023-11-01T20:03:25.347" v="385" actId="6264"/>
          <ac:spMkLst>
            <pc:docMk/>
            <pc:sldMk cId="4131435913" sldId="345"/>
            <ac:spMk id="18" creationId="{279FD8B9-E69B-AA81-8FB1-BA4F6760C3E6}"/>
          </ac:spMkLst>
        </pc:spChg>
        <pc:spChg chg="add del mod ord">
          <ac:chgData name="Young, Emily [COMRES/CC/STL]" userId="c47e6d21-3741-4864-b956-6f3495cfef49" providerId="ADAL" clId="{7125C261-CC1A-D446-9C89-D2D699A3D12D}" dt="2023-11-01T20:03:25.347" v="385" actId="6264"/>
          <ac:spMkLst>
            <pc:docMk/>
            <pc:sldMk cId="4131435913" sldId="345"/>
            <ac:spMk id="19" creationId="{62151D06-A5E9-6FA4-8429-3C3BDED0D626}"/>
          </ac:spMkLst>
        </pc:spChg>
        <pc:spChg chg="add del mod ord">
          <ac:chgData name="Young, Emily [COMRES/CC/STL]" userId="c47e6d21-3741-4864-b956-6f3495cfef49" providerId="ADAL" clId="{7125C261-CC1A-D446-9C89-D2D699A3D12D}" dt="2023-11-01T20:03:25.347" v="385" actId="6264"/>
          <ac:spMkLst>
            <pc:docMk/>
            <pc:sldMk cId="4131435913" sldId="345"/>
            <ac:spMk id="20" creationId="{DF832B67-0E3E-F819-3B20-47F7839D0DB1}"/>
          </ac:spMkLst>
        </pc:spChg>
        <pc:spChg chg="add del mod">
          <ac:chgData name="Young, Emily [COMRES/CC/STL]" userId="c47e6d21-3741-4864-b956-6f3495cfef49" providerId="ADAL" clId="{7125C261-CC1A-D446-9C89-D2D699A3D12D}" dt="2023-11-01T20:03:46.607" v="395" actId="478"/>
          <ac:spMkLst>
            <pc:docMk/>
            <pc:sldMk cId="4131435913" sldId="345"/>
            <ac:spMk id="21" creationId="{418E2834-BA53-7E22-140B-D63BEFBB4B1B}"/>
          </ac:spMkLst>
        </pc:spChg>
        <pc:spChg chg="add del mod">
          <ac:chgData name="Young, Emily [COMRES/CC/STL]" userId="c47e6d21-3741-4864-b956-6f3495cfef49" providerId="ADAL" clId="{7125C261-CC1A-D446-9C89-D2D699A3D12D}" dt="2023-11-01T20:03:24.918" v="384" actId="6264"/>
          <ac:spMkLst>
            <pc:docMk/>
            <pc:sldMk cId="4131435913" sldId="345"/>
            <ac:spMk id="22" creationId="{1DB54B12-E7CC-2052-98FF-B9A3D40D831E}"/>
          </ac:spMkLst>
        </pc:spChg>
        <pc:spChg chg="add del mod ord">
          <ac:chgData name="Young, Emily [COMRES/CC/STL]" userId="c47e6d21-3741-4864-b956-6f3495cfef49" providerId="ADAL" clId="{7125C261-CC1A-D446-9C89-D2D699A3D12D}" dt="2023-11-01T20:03:24.918" v="384" actId="6264"/>
          <ac:spMkLst>
            <pc:docMk/>
            <pc:sldMk cId="4131435913" sldId="345"/>
            <ac:spMk id="23" creationId="{B802FEED-B920-3655-8A41-EC3703DAEDE5}"/>
          </ac:spMkLst>
        </pc:spChg>
        <pc:spChg chg="add del mod ord">
          <ac:chgData name="Young, Emily [COMRES/CC/STL]" userId="c47e6d21-3741-4864-b956-6f3495cfef49" providerId="ADAL" clId="{7125C261-CC1A-D446-9C89-D2D699A3D12D}" dt="2023-11-01T20:03:24.918" v="384" actId="6264"/>
          <ac:spMkLst>
            <pc:docMk/>
            <pc:sldMk cId="4131435913" sldId="345"/>
            <ac:spMk id="24" creationId="{CE95B6CE-7180-5FB2-1B91-C5B34BB0CA78}"/>
          </ac:spMkLst>
        </pc:spChg>
        <pc:spChg chg="add del mod ord">
          <ac:chgData name="Young, Emily [COMRES/CC/STL]" userId="c47e6d21-3741-4864-b956-6f3495cfef49" providerId="ADAL" clId="{7125C261-CC1A-D446-9C89-D2D699A3D12D}" dt="2023-11-01T20:03:24.918" v="384" actId="6264"/>
          <ac:spMkLst>
            <pc:docMk/>
            <pc:sldMk cId="4131435913" sldId="345"/>
            <ac:spMk id="25" creationId="{876FC285-08E3-68D8-3A9F-12EBF76ED599}"/>
          </ac:spMkLst>
        </pc:spChg>
        <pc:spChg chg="add del mod">
          <ac:chgData name="Young, Emily [COMRES/CC/STL]" userId="c47e6d21-3741-4864-b956-6f3495cfef49" providerId="ADAL" clId="{7125C261-CC1A-D446-9C89-D2D699A3D12D}" dt="2023-11-01T20:03:39.887" v="392"/>
          <ac:spMkLst>
            <pc:docMk/>
            <pc:sldMk cId="4131435913" sldId="345"/>
            <ac:spMk id="26" creationId="{B288CDE0-208D-2089-F5F7-EA658F311FDD}"/>
          </ac:spMkLst>
        </pc:spChg>
        <pc:spChg chg="mod ord">
          <ac:chgData name="Young, Emily [COMRES/CC/STL]" userId="c47e6d21-3741-4864-b956-6f3495cfef49" providerId="ADAL" clId="{7125C261-CC1A-D446-9C89-D2D699A3D12D}" dt="2023-11-01T20:03:44.935" v="394" actId="20577"/>
          <ac:spMkLst>
            <pc:docMk/>
            <pc:sldMk cId="4131435913" sldId="345"/>
            <ac:spMk id="69635" creationId="{00000000-0000-0000-0000-000000000000}"/>
          </ac:spMkLst>
        </pc:spChg>
        <pc:grpChg chg="add mod">
          <ac:chgData name="Young, Emily [COMRES/CC/STL]" userId="c47e6d21-3741-4864-b956-6f3495cfef49" providerId="ADAL" clId="{7125C261-CC1A-D446-9C89-D2D699A3D12D}" dt="2023-11-01T20:03:59.753" v="400" actId="1076"/>
          <ac:grpSpMkLst>
            <pc:docMk/>
            <pc:sldMk cId="4131435913" sldId="345"/>
            <ac:grpSpMk id="27" creationId="{48ADFAF2-614D-B9A9-2663-8DDD76F0CD44}"/>
          </ac:grpSpMkLst>
        </pc:grpChg>
        <pc:picChg chg="mod">
          <ac:chgData name="Young, Emily [COMRES/CC/STL]" userId="c47e6d21-3741-4864-b956-6f3495cfef49" providerId="ADAL" clId="{7125C261-CC1A-D446-9C89-D2D699A3D12D}" dt="2023-11-01T20:03:57.124" v="399" actId="164"/>
          <ac:picMkLst>
            <pc:docMk/>
            <pc:sldMk cId="4131435913" sldId="345"/>
            <ac:picMk id="69639" creationId="{00000000-0000-0000-0000-000000000000}"/>
          </ac:picMkLst>
        </pc:picChg>
      </pc:sldChg>
      <pc:sldChg chg="modSp mod">
        <pc:chgData name="Young, Emily [COMRES/CC/STL]" userId="c47e6d21-3741-4864-b956-6f3495cfef49" providerId="ADAL" clId="{7125C261-CC1A-D446-9C89-D2D699A3D12D}" dt="2023-11-01T20:58:49.281" v="621" actId="14100"/>
        <pc:sldMkLst>
          <pc:docMk/>
          <pc:sldMk cId="1365539095" sldId="349"/>
        </pc:sldMkLst>
        <pc:spChg chg="mod">
          <ac:chgData name="Young, Emily [COMRES/CC/STL]" userId="c47e6d21-3741-4864-b956-6f3495cfef49" providerId="ADAL" clId="{7125C261-CC1A-D446-9C89-D2D699A3D12D}" dt="2023-11-01T20:58:49.281" v="621" actId="14100"/>
          <ac:spMkLst>
            <pc:docMk/>
            <pc:sldMk cId="1365539095" sldId="349"/>
            <ac:spMk id="5" creationId="{07FE2623-EB49-98A5-F0F4-5D997F0ECA53}"/>
          </ac:spMkLst>
        </pc:spChg>
        <pc:spChg chg="mod">
          <ac:chgData name="Young, Emily [COMRES/CC/STL]" userId="c47e6d21-3741-4864-b956-6f3495cfef49" providerId="ADAL" clId="{7125C261-CC1A-D446-9C89-D2D699A3D12D}" dt="2023-11-01T20:58:19.061" v="616" actId="14100"/>
          <ac:spMkLst>
            <pc:docMk/>
            <pc:sldMk cId="1365539095" sldId="349"/>
            <ac:spMk id="9" creationId="{00000000-0000-0000-0000-000000000000}"/>
          </ac:spMkLst>
        </pc:spChg>
        <pc:picChg chg="mod">
          <ac:chgData name="Young, Emily [COMRES/CC/STL]" userId="c47e6d21-3741-4864-b956-6f3495cfef49" providerId="ADAL" clId="{7125C261-CC1A-D446-9C89-D2D699A3D12D}" dt="2023-11-01T20:58:14.629" v="615" actId="1076"/>
          <ac:picMkLst>
            <pc:docMk/>
            <pc:sldMk cId="1365539095" sldId="349"/>
            <ac:picMk id="3" creationId="{D0FDA122-41C0-4C1A-B833-C746F0E61BEA}"/>
          </ac:picMkLst>
        </pc:picChg>
      </pc:sldChg>
      <pc:sldChg chg="addSp delSp modSp mod chgLayout">
        <pc:chgData name="Young, Emily [COMRES/CC/STL]" userId="c47e6d21-3741-4864-b956-6f3495cfef49" providerId="ADAL" clId="{7125C261-CC1A-D446-9C89-D2D699A3D12D}" dt="2023-11-01T19:47:47.873" v="155" actId="1076"/>
        <pc:sldMkLst>
          <pc:docMk/>
          <pc:sldMk cId="1027515496" sldId="351"/>
        </pc:sldMkLst>
        <pc:spChg chg="add del mod">
          <ac:chgData name="Young, Emily [COMRES/CC/STL]" userId="c47e6d21-3741-4864-b956-6f3495cfef49" providerId="ADAL" clId="{7125C261-CC1A-D446-9C89-D2D699A3D12D}" dt="2023-11-01T19:44:34.414" v="108" actId="6264"/>
          <ac:spMkLst>
            <pc:docMk/>
            <pc:sldMk cId="1027515496" sldId="351"/>
            <ac:spMk id="2" creationId="{8F6D93F4-FBA1-EA5A-61D9-B2B3392FF1AA}"/>
          </ac:spMkLst>
        </pc:spChg>
        <pc:spChg chg="add del mod">
          <ac:chgData name="Young, Emily [COMRES/CC/STL]" userId="c47e6d21-3741-4864-b956-6f3495cfef49" providerId="ADAL" clId="{7125C261-CC1A-D446-9C89-D2D699A3D12D}" dt="2023-11-01T19:44:34.414" v="108" actId="6264"/>
          <ac:spMkLst>
            <pc:docMk/>
            <pc:sldMk cId="1027515496" sldId="351"/>
            <ac:spMk id="3" creationId="{9DCEBBF8-8388-1529-1429-5CA821008E1F}"/>
          </ac:spMkLst>
        </pc:spChg>
        <pc:spChg chg="mod ord">
          <ac:chgData name="Young, Emily [COMRES/CC/STL]" userId="c47e6d21-3741-4864-b956-6f3495cfef49" providerId="ADAL" clId="{7125C261-CC1A-D446-9C89-D2D699A3D12D}" dt="2023-11-01T19:45:02.066" v="115" actId="14100"/>
          <ac:spMkLst>
            <pc:docMk/>
            <pc:sldMk cId="1027515496" sldId="351"/>
            <ac:spMk id="6" creationId="{336C61A7-037F-45C2-BF1C-F6F8F37F6179}"/>
          </ac:spMkLst>
        </pc:spChg>
        <pc:spChg chg="mod ord">
          <ac:chgData name="Young, Emily [COMRES/CC/STL]" userId="c47e6d21-3741-4864-b956-6f3495cfef49" providerId="ADAL" clId="{7125C261-CC1A-D446-9C89-D2D699A3D12D}" dt="2023-11-01T19:47:17.981" v="149" actId="1076"/>
          <ac:spMkLst>
            <pc:docMk/>
            <pc:sldMk cId="1027515496" sldId="351"/>
            <ac:spMk id="7" creationId="{463C845F-593F-29AE-6701-822995E768DA}"/>
          </ac:spMkLst>
        </pc:spChg>
        <pc:spChg chg="add del mod ord">
          <ac:chgData name="Young, Emily [COMRES/CC/STL]" userId="c47e6d21-3741-4864-b956-6f3495cfef49" providerId="ADAL" clId="{7125C261-CC1A-D446-9C89-D2D699A3D12D}" dt="2023-11-01T19:44:38.184" v="109" actId="478"/>
          <ac:spMkLst>
            <pc:docMk/>
            <pc:sldMk cId="1027515496" sldId="351"/>
            <ac:spMk id="8" creationId="{B04B85FD-4F61-10DE-48FF-BB27AE2126ED}"/>
          </ac:spMkLst>
        </pc:spChg>
        <pc:spChg chg="add del mod ord">
          <ac:chgData name="Young, Emily [COMRES/CC/STL]" userId="c47e6d21-3741-4864-b956-6f3495cfef49" providerId="ADAL" clId="{7125C261-CC1A-D446-9C89-D2D699A3D12D}" dt="2023-11-01T19:44:40.392" v="110" actId="478"/>
          <ac:spMkLst>
            <pc:docMk/>
            <pc:sldMk cId="1027515496" sldId="351"/>
            <ac:spMk id="9" creationId="{78CBC2D8-15A0-A74D-3C18-98FE8B8326EE}"/>
          </ac:spMkLst>
        </pc:spChg>
        <pc:picChg chg="mod">
          <ac:chgData name="Young, Emily [COMRES/CC/STL]" userId="c47e6d21-3741-4864-b956-6f3495cfef49" providerId="ADAL" clId="{7125C261-CC1A-D446-9C89-D2D699A3D12D}" dt="2023-11-01T19:47:47.873" v="155" actId="1076"/>
          <ac:picMkLst>
            <pc:docMk/>
            <pc:sldMk cId="1027515496" sldId="351"/>
            <ac:picMk id="4" creationId="{B61E6B3E-7654-42A4-B1F9-725F05C9F08C}"/>
          </ac:picMkLst>
        </pc:picChg>
        <pc:picChg chg="mod">
          <ac:chgData name="Young, Emily [COMRES/CC/STL]" userId="c47e6d21-3741-4864-b956-6f3495cfef49" providerId="ADAL" clId="{7125C261-CC1A-D446-9C89-D2D699A3D12D}" dt="2023-11-01T19:47:41.447" v="153" actId="1076"/>
          <ac:picMkLst>
            <pc:docMk/>
            <pc:sldMk cId="1027515496" sldId="351"/>
            <ac:picMk id="5" creationId="{47ABA239-534E-4FC1-AD41-E04768CD030D}"/>
          </ac:picMkLst>
        </pc:picChg>
        <pc:picChg chg="mod">
          <ac:chgData name="Young, Emily [COMRES/CC/STL]" userId="c47e6d21-3741-4864-b956-6f3495cfef49" providerId="ADAL" clId="{7125C261-CC1A-D446-9C89-D2D699A3D12D}" dt="2023-11-01T19:47:41.447" v="153" actId="1076"/>
          <ac:picMkLst>
            <pc:docMk/>
            <pc:sldMk cId="1027515496" sldId="351"/>
            <ac:picMk id="14" creationId="{B92C31B1-E2E3-441A-86BA-7FF19C55D23B}"/>
          </ac:picMkLst>
        </pc:picChg>
        <pc:picChg chg="mod">
          <ac:chgData name="Young, Emily [COMRES/CC/STL]" userId="c47e6d21-3741-4864-b956-6f3495cfef49" providerId="ADAL" clId="{7125C261-CC1A-D446-9C89-D2D699A3D12D}" dt="2023-11-01T19:47:26.648" v="150" actId="1076"/>
          <ac:picMkLst>
            <pc:docMk/>
            <pc:sldMk cId="1027515496" sldId="351"/>
            <ac:picMk id="19" creationId="{84C0C594-4CF9-4403-8596-F988F0596F89}"/>
          </ac:picMkLst>
        </pc:picChg>
        <pc:picChg chg="mod">
          <ac:chgData name="Young, Emily [COMRES/CC/STL]" userId="c47e6d21-3741-4864-b956-6f3495cfef49" providerId="ADAL" clId="{7125C261-CC1A-D446-9C89-D2D699A3D12D}" dt="2023-11-01T19:47:26.648" v="150" actId="1076"/>
          <ac:picMkLst>
            <pc:docMk/>
            <pc:sldMk cId="1027515496" sldId="351"/>
            <ac:picMk id="21" creationId="{71F8E88D-80E3-4871-97E8-A0214FFF0A88}"/>
          </ac:picMkLst>
        </pc:picChg>
        <pc:picChg chg="mod">
          <ac:chgData name="Young, Emily [COMRES/CC/STL]" userId="c47e6d21-3741-4864-b956-6f3495cfef49" providerId="ADAL" clId="{7125C261-CC1A-D446-9C89-D2D699A3D12D}" dt="2023-11-01T19:47:26.648" v="150" actId="1076"/>
          <ac:picMkLst>
            <pc:docMk/>
            <pc:sldMk cId="1027515496" sldId="351"/>
            <ac:picMk id="22" creationId="{88D82FCE-754A-420E-AF44-BF855A6E2184}"/>
          </ac:picMkLst>
        </pc:picChg>
        <pc:picChg chg="mod">
          <ac:chgData name="Young, Emily [COMRES/CC/STL]" userId="c47e6d21-3741-4864-b956-6f3495cfef49" providerId="ADAL" clId="{7125C261-CC1A-D446-9C89-D2D699A3D12D}" dt="2023-11-01T19:47:26.648" v="150" actId="1076"/>
          <ac:picMkLst>
            <pc:docMk/>
            <pc:sldMk cId="1027515496" sldId="351"/>
            <ac:picMk id="23" creationId="{A98A0800-1031-44DA-A0A6-8CAF24028736}"/>
          </ac:picMkLst>
        </pc:picChg>
        <pc:picChg chg="mod">
          <ac:chgData name="Young, Emily [COMRES/CC/STL]" userId="c47e6d21-3741-4864-b956-6f3495cfef49" providerId="ADAL" clId="{7125C261-CC1A-D446-9C89-D2D699A3D12D}" dt="2023-11-01T19:47:26.648" v="150" actId="1076"/>
          <ac:picMkLst>
            <pc:docMk/>
            <pc:sldMk cId="1027515496" sldId="351"/>
            <ac:picMk id="26" creationId="{B2E55906-A834-46F1-9713-D185696B9253}"/>
          </ac:picMkLst>
        </pc:picChg>
        <pc:picChg chg="mod">
          <ac:chgData name="Young, Emily [COMRES/CC/STL]" userId="c47e6d21-3741-4864-b956-6f3495cfef49" providerId="ADAL" clId="{7125C261-CC1A-D446-9C89-D2D699A3D12D}" dt="2023-11-01T19:47:26.648" v="150" actId="1076"/>
          <ac:picMkLst>
            <pc:docMk/>
            <pc:sldMk cId="1027515496" sldId="351"/>
            <ac:picMk id="1026" creationId="{3F0C8E6F-0EEB-4509-B8C4-F9204B8C1675}"/>
          </ac:picMkLst>
        </pc:picChg>
      </pc:sldChg>
      <pc:sldChg chg="addSp delSp modSp mod chgLayout">
        <pc:chgData name="Young, Emily [COMRES/CC/STL]" userId="c47e6d21-3741-4864-b956-6f3495cfef49" providerId="ADAL" clId="{7125C261-CC1A-D446-9C89-D2D699A3D12D}" dt="2023-11-01T19:48:21.537" v="160" actId="1076"/>
        <pc:sldMkLst>
          <pc:docMk/>
          <pc:sldMk cId="1312449037" sldId="360"/>
        </pc:sldMkLst>
        <pc:spChg chg="add del mod">
          <ac:chgData name="Young, Emily [COMRES/CC/STL]" userId="c47e6d21-3741-4864-b956-6f3495cfef49" providerId="ADAL" clId="{7125C261-CC1A-D446-9C89-D2D699A3D12D}" dt="2023-11-01T19:47:54.837" v="156" actId="6264"/>
          <ac:spMkLst>
            <pc:docMk/>
            <pc:sldMk cId="1312449037" sldId="360"/>
            <ac:spMk id="2" creationId="{E13A8AEA-5463-AD70-C93F-99F99D35D5DE}"/>
          </ac:spMkLst>
        </pc:spChg>
        <pc:spChg chg="mod ord">
          <ac:chgData name="Young, Emily [COMRES/CC/STL]" userId="c47e6d21-3741-4864-b956-6f3495cfef49" providerId="ADAL" clId="{7125C261-CC1A-D446-9C89-D2D699A3D12D}" dt="2023-11-01T19:47:54.837" v="156" actId="6264"/>
          <ac:spMkLst>
            <pc:docMk/>
            <pc:sldMk cId="1312449037" sldId="360"/>
            <ac:spMk id="3" creationId="{00000000-0000-0000-0000-000000000000}"/>
          </ac:spMkLst>
        </pc:spChg>
        <pc:spChg chg="add del mod">
          <ac:chgData name="Young, Emily [COMRES/CC/STL]" userId="c47e6d21-3741-4864-b956-6f3495cfef49" providerId="ADAL" clId="{7125C261-CC1A-D446-9C89-D2D699A3D12D}" dt="2023-11-01T19:47:54.837" v="156" actId="6264"/>
          <ac:spMkLst>
            <pc:docMk/>
            <pc:sldMk cId="1312449037" sldId="360"/>
            <ac:spMk id="5" creationId="{D3DCB7D0-168B-DCED-6F62-A09D241CF41E}"/>
          </ac:spMkLst>
        </pc:spChg>
        <pc:spChg chg="mod ord">
          <ac:chgData name="Young, Emily [COMRES/CC/STL]" userId="c47e6d21-3741-4864-b956-6f3495cfef49" providerId="ADAL" clId="{7125C261-CC1A-D446-9C89-D2D699A3D12D}" dt="2023-11-01T19:48:21.537" v="160" actId="1076"/>
          <ac:spMkLst>
            <pc:docMk/>
            <pc:sldMk cId="1312449037" sldId="360"/>
            <ac:spMk id="6" creationId="{41C1FE4E-B480-1243-1103-C1C9C6510C02}"/>
          </ac:spMkLst>
        </pc:spChg>
        <pc:spChg chg="add del mod ord">
          <ac:chgData name="Young, Emily [COMRES/CC/STL]" userId="c47e6d21-3741-4864-b956-6f3495cfef49" providerId="ADAL" clId="{7125C261-CC1A-D446-9C89-D2D699A3D12D}" dt="2023-11-01T19:47:58.663" v="157" actId="478"/>
          <ac:spMkLst>
            <pc:docMk/>
            <pc:sldMk cId="1312449037" sldId="360"/>
            <ac:spMk id="7" creationId="{6FCA5932-0338-8B1F-0485-64184BAD42FD}"/>
          </ac:spMkLst>
        </pc:spChg>
        <pc:spChg chg="add del mod ord">
          <ac:chgData name="Young, Emily [COMRES/CC/STL]" userId="c47e6d21-3741-4864-b956-6f3495cfef49" providerId="ADAL" clId="{7125C261-CC1A-D446-9C89-D2D699A3D12D}" dt="2023-11-01T19:47:58.663" v="157" actId="478"/>
          <ac:spMkLst>
            <pc:docMk/>
            <pc:sldMk cId="1312449037" sldId="360"/>
            <ac:spMk id="8" creationId="{C122B532-1B69-9446-C445-1B639DBF57BE}"/>
          </ac:spMkLst>
        </pc:spChg>
      </pc:sldChg>
      <pc:sldChg chg="modSp mod">
        <pc:chgData name="Young, Emily [COMRES/CC/STL]" userId="c47e6d21-3741-4864-b956-6f3495cfef49" providerId="ADAL" clId="{7125C261-CC1A-D446-9C89-D2D699A3D12D}" dt="2023-11-01T20:51:49.844" v="528" actId="255"/>
        <pc:sldMkLst>
          <pc:docMk/>
          <pc:sldMk cId="459294202" sldId="362"/>
        </pc:sldMkLst>
        <pc:spChg chg="mod">
          <ac:chgData name="Young, Emily [COMRES/CC/STL]" userId="c47e6d21-3741-4864-b956-6f3495cfef49" providerId="ADAL" clId="{7125C261-CC1A-D446-9C89-D2D699A3D12D}" dt="2023-11-01T20:51:49.844" v="528" actId="255"/>
          <ac:spMkLst>
            <pc:docMk/>
            <pc:sldMk cId="459294202" sldId="362"/>
            <ac:spMk id="3" creationId="{00000000-0000-0000-0000-000000000000}"/>
          </ac:spMkLst>
        </pc:spChg>
        <pc:spChg chg="mod">
          <ac:chgData name="Young, Emily [COMRES/CC/STL]" userId="c47e6d21-3741-4864-b956-6f3495cfef49" providerId="ADAL" clId="{7125C261-CC1A-D446-9C89-D2D699A3D12D}" dt="2023-11-01T20:51:44.477" v="527" actId="255"/>
          <ac:spMkLst>
            <pc:docMk/>
            <pc:sldMk cId="459294202" sldId="362"/>
            <ac:spMk id="7" creationId="{79E84B60-ED19-631C-CEA8-00D8250540EC}"/>
          </ac:spMkLst>
        </pc:spChg>
      </pc:sldChg>
      <pc:sldChg chg="addSp delSp modSp mod chgLayout">
        <pc:chgData name="Young, Emily [COMRES/CC/STL]" userId="c47e6d21-3741-4864-b956-6f3495cfef49" providerId="ADAL" clId="{7125C261-CC1A-D446-9C89-D2D699A3D12D}" dt="2023-11-01T19:50:05.911" v="180" actId="14100"/>
        <pc:sldMkLst>
          <pc:docMk/>
          <pc:sldMk cId="2494359930" sldId="364"/>
        </pc:sldMkLst>
        <pc:spChg chg="add del mod">
          <ac:chgData name="Young, Emily [COMRES/CC/STL]" userId="c47e6d21-3741-4864-b956-6f3495cfef49" providerId="ADAL" clId="{7125C261-CC1A-D446-9C89-D2D699A3D12D}" dt="2023-11-01T19:49:32.475" v="173" actId="6264"/>
          <ac:spMkLst>
            <pc:docMk/>
            <pc:sldMk cId="2494359930" sldId="364"/>
            <ac:spMk id="2" creationId="{5E3EF50A-C4A2-B784-E755-715249FF614D}"/>
          </ac:spMkLst>
        </pc:spChg>
        <pc:spChg chg="mod ord">
          <ac:chgData name="Young, Emily [COMRES/CC/STL]" userId="c47e6d21-3741-4864-b956-6f3495cfef49" providerId="ADAL" clId="{7125C261-CC1A-D446-9C89-D2D699A3D12D}" dt="2023-11-01T19:49:32.475" v="173" actId="6264"/>
          <ac:spMkLst>
            <pc:docMk/>
            <pc:sldMk cId="2494359930" sldId="364"/>
            <ac:spMk id="3" creationId="{00000000-0000-0000-0000-000000000000}"/>
          </ac:spMkLst>
        </pc:spChg>
        <pc:spChg chg="add del mod">
          <ac:chgData name="Young, Emily [COMRES/CC/STL]" userId="c47e6d21-3741-4864-b956-6f3495cfef49" providerId="ADAL" clId="{7125C261-CC1A-D446-9C89-D2D699A3D12D}" dt="2023-11-01T19:49:32.475" v="173" actId="6264"/>
          <ac:spMkLst>
            <pc:docMk/>
            <pc:sldMk cId="2494359930" sldId="364"/>
            <ac:spMk id="4" creationId="{8356E0CD-C9DA-9BC7-F478-2B377E2D916F}"/>
          </ac:spMkLst>
        </pc:spChg>
        <pc:spChg chg="mod ord">
          <ac:chgData name="Young, Emily [COMRES/CC/STL]" userId="c47e6d21-3741-4864-b956-6f3495cfef49" providerId="ADAL" clId="{7125C261-CC1A-D446-9C89-D2D699A3D12D}" dt="2023-11-01T19:49:50.303" v="177" actId="14100"/>
          <ac:spMkLst>
            <pc:docMk/>
            <pc:sldMk cId="2494359930" sldId="364"/>
            <ac:spMk id="6" creationId="{50DFEF8D-FF9D-1CDE-F080-1C028674893D}"/>
          </ac:spMkLst>
        </pc:spChg>
        <pc:spChg chg="mod">
          <ac:chgData name="Young, Emily [COMRES/CC/STL]" userId="c47e6d21-3741-4864-b956-6f3495cfef49" providerId="ADAL" clId="{7125C261-CC1A-D446-9C89-D2D699A3D12D}" dt="2023-11-01T19:50:05.911" v="180" actId="14100"/>
          <ac:spMkLst>
            <pc:docMk/>
            <pc:sldMk cId="2494359930" sldId="364"/>
            <ac:spMk id="7" creationId="{ACACD9DB-DBD7-4C78-8B12-159F667F0631}"/>
          </ac:spMkLst>
        </pc:spChg>
        <pc:spChg chg="add del mod ord">
          <ac:chgData name="Young, Emily [COMRES/CC/STL]" userId="c47e6d21-3741-4864-b956-6f3495cfef49" providerId="ADAL" clId="{7125C261-CC1A-D446-9C89-D2D699A3D12D}" dt="2023-11-01T19:49:34.925" v="174" actId="478"/>
          <ac:spMkLst>
            <pc:docMk/>
            <pc:sldMk cId="2494359930" sldId="364"/>
            <ac:spMk id="8" creationId="{C27D00AC-5132-F230-B44B-C21C6E435162}"/>
          </ac:spMkLst>
        </pc:spChg>
        <pc:spChg chg="mod">
          <ac:chgData name="Young, Emily [COMRES/CC/STL]" userId="c47e6d21-3741-4864-b956-6f3495cfef49" providerId="ADAL" clId="{7125C261-CC1A-D446-9C89-D2D699A3D12D}" dt="2023-11-01T19:50:05.911" v="180" actId="14100"/>
          <ac:spMkLst>
            <pc:docMk/>
            <pc:sldMk cId="2494359930" sldId="364"/>
            <ac:spMk id="9" creationId="{41AC194E-00D6-4C60-8E5F-2FD33C3A729E}"/>
          </ac:spMkLst>
        </pc:spChg>
        <pc:spChg chg="add del mod ord">
          <ac:chgData name="Young, Emily [COMRES/CC/STL]" userId="c47e6d21-3741-4864-b956-6f3495cfef49" providerId="ADAL" clId="{7125C261-CC1A-D446-9C89-D2D699A3D12D}" dt="2023-11-01T19:49:37.278" v="175" actId="478"/>
          <ac:spMkLst>
            <pc:docMk/>
            <pc:sldMk cId="2494359930" sldId="364"/>
            <ac:spMk id="11" creationId="{DFB9286A-27BB-6EA9-46B6-FA7110E51B93}"/>
          </ac:spMkLst>
        </pc:spChg>
        <pc:picChg chg="mod">
          <ac:chgData name="Young, Emily [COMRES/CC/STL]" userId="c47e6d21-3741-4864-b956-6f3495cfef49" providerId="ADAL" clId="{7125C261-CC1A-D446-9C89-D2D699A3D12D}" dt="2023-11-01T19:49:56.316" v="178" actId="1076"/>
          <ac:picMkLst>
            <pc:docMk/>
            <pc:sldMk cId="2494359930" sldId="364"/>
            <ac:picMk id="5" creationId="{2EBD787A-F3FC-4D9D-B03D-E68F24C6DDE3}"/>
          </ac:picMkLst>
        </pc:picChg>
        <pc:cxnChg chg="mod">
          <ac:chgData name="Young, Emily [COMRES/CC/STL]" userId="c47e6d21-3741-4864-b956-6f3495cfef49" providerId="ADAL" clId="{7125C261-CC1A-D446-9C89-D2D699A3D12D}" dt="2023-11-01T19:50:05.911" v="180" actId="14100"/>
          <ac:cxnSpMkLst>
            <pc:docMk/>
            <pc:sldMk cId="2494359930" sldId="364"/>
            <ac:cxnSpMk id="10" creationId="{97B5FB6F-15AB-4550-ABDC-EC201C439463}"/>
          </ac:cxnSpMkLst>
        </pc:cxnChg>
        <pc:cxnChg chg="mod">
          <ac:chgData name="Young, Emily [COMRES/CC/STL]" userId="c47e6d21-3741-4864-b956-6f3495cfef49" providerId="ADAL" clId="{7125C261-CC1A-D446-9C89-D2D699A3D12D}" dt="2023-11-01T19:50:05.911" v="180" actId="14100"/>
          <ac:cxnSpMkLst>
            <pc:docMk/>
            <pc:sldMk cId="2494359930" sldId="364"/>
            <ac:cxnSpMk id="15" creationId="{D2264B65-00CA-438C-99C3-D0D5C4E3667F}"/>
          </ac:cxnSpMkLst>
        </pc:cxnChg>
      </pc:sldChg>
      <pc:sldChg chg="addSp delSp modSp mod chgLayout">
        <pc:chgData name="Young, Emily [COMRES/CC/STL]" userId="c47e6d21-3741-4864-b956-6f3495cfef49" providerId="ADAL" clId="{7125C261-CC1A-D446-9C89-D2D699A3D12D}" dt="2023-11-01T20:51:37.015" v="526" actId="14100"/>
        <pc:sldMkLst>
          <pc:docMk/>
          <pc:sldMk cId="45367384" sldId="372"/>
        </pc:sldMkLst>
        <pc:spChg chg="add del mod">
          <ac:chgData name="Young, Emily [COMRES/CC/STL]" userId="c47e6d21-3741-4864-b956-6f3495cfef49" providerId="ADAL" clId="{7125C261-CC1A-D446-9C89-D2D699A3D12D}" dt="2023-11-01T20:50:25.175" v="503" actId="6264"/>
          <ac:spMkLst>
            <pc:docMk/>
            <pc:sldMk cId="45367384" sldId="372"/>
            <ac:spMk id="2" creationId="{45788A0B-48CD-C6F4-E2CE-59AF3E1335C4}"/>
          </ac:spMkLst>
        </pc:spChg>
        <pc:spChg chg="add del mod">
          <ac:chgData name="Young, Emily [COMRES/CC/STL]" userId="c47e6d21-3741-4864-b956-6f3495cfef49" providerId="ADAL" clId="{7125C261-CC1A-D446-9C89-D2D699A3D12D}" dt="2023-11-01T20:50:25.175" v="503" actId="6264"/>
          <ac:spMkLst>
            <pc:docMk/>
            <pc:sldMk cId="45367384" sldId="372"/>
            <ac:spMk id="3" creationId="{946C8E26-5E45-CEFE-ED1C-69E12E6F8D6B}"/>
          </ac:spMkLst>
        </pc:spChg>
        <pc:spChg chg="mod ord">
          <ac:chgData name="Young, Emily [COMRES/CC/STL]" userId="c47e6d21-3741-4864-b956-6f3495cfef49" providerId="ADAL" clId="{7125C261-CC1A-D446-9C89-D2D699A3D12D}" dt="2023-11-01T20:51:31.690" v="525" actId="255"/>
          <ac:spMkLst>
            <pc:docMk/>
            <pc:sldMk cId="45367384" sldId="372"/>
            <ac:spMk id="4" creationId="{ED5EAE16-BD88-3303-AE7F-68C203BB0D75}"/>
          </ac:spMkLst>
        </pc:spChg>
        <pc:spChg chg="add del mod ord">
          <ac:chgData name="Young, Emily [COMRES/CC/STL]" userId="c47e6d21-3741-4864-b956-6f3495cfef49" providerId="ADAL" clId="{7125C261-CC1A-D446-9C89-D2D699A3D12D}" dt="2023-11-01T20:50:25.175" v="503" actId="6264"/>
          <ac:spMkLst>
            <pc:docMk/>
            <pc:sldMk cId="45367384" sldId="372"/>
            <ac:spMk id="5" creationId="{60547F95-458C-4A3A-8455-A331DFF6F6F2}"/>
          </ac:spMkLst>
        </pc:spChg>
        <pc:spChg chg="mod">
          <ac:chgData name="Young, Emily [COMRES/CC/STL]" userId="c47e6d21-3741-4864-b956-6f3495cfef49" providerId="ADAL" clId="{7125C261-CC1A-D446-9C89-D2D699A3D12D}" dt="2023-11-01T20:51:37.015" v="526" actId="14100"/>
          <ac:spMkLst>
            <pc:docMk/>
            <pc:sldMk cId="45367384" sldId="372"/>
            <ac:spMk id="6" creationId="{E7232066-11E5-B501-2275-F0B1FE08AB00}"/>
          </ac:spMkLst>
        </pc:spChg>
        <pc:spChg chg="add del mod ord">
          <ac:chgData name="Young, Emily [COMRES/CC/STL]" userId="c47e6d21-3741-4864-b956-6f3495cfef49" providerId="ADAL" clId="{7125C261-CC1A-D446-9C89-D2D699A3D12D}" dt="2023-11-01T20:50:25.175" v="503" actId="6264"/>
          <ac:spMkLst>
            <pc:docMk/>
            <pc:sldMk cId="45367384" sldId="372"/>
            <ac:spMk id="8" creationId="{C8C2E3EB-CEEE-D71D-7946-990B5E415246}"/>
          </ac:spMkLst>
        </pc:spChg>
        <pc:spChg chg="mod ord">
          <ac:chgData name="Young, Emily [COMRES/CC/STL]" userId="c47e6d21-3741-4864-b956-6f3495cfef49" providerId="ADAL" clId="{7125C261-CC1A-D446-9C89-D2D699A3D12D}" dt="2023-11-01T20:50:28.955" v="504" actId="255"/>
          <ac:spMkLst>
            <pc:docMk/>
            <pc:sldMk cId="45367384" sldId="372"/>
            <ac:spMk id="42" creationId="{ADFBDDB7-7949-42B3-BD89-CFDD7C7BD435}"/>
          </ac:spMkLst>
        </pc:spChg>
        <pc:picChg chg="mod">
          <ac:chgData name="Young, Emily [COMRES/CC/STL]" userId="c47e6d21-3741-4864-b956-6f3495cfef49" providerId="ADAL" clId="{7125C261-CC1A-D446-9C89-D2D699A3D12D}" dt="2023-11-01T20:51:20.123" v="523" actId="1076"/>
          <ac:picMkLst>
            <pc:docMk/>
            <pc:sldMk cId="45367384" sldId="372"/>
            <ac:picMk id="7" creationId="{EE557C4B-8BDD-0AAE-DD3F-3DE4BF46F238}"/>
          </ac:picMkLst>
        </pc:picChg>
      </pc:sldChg>
      <pc:sldChg chg="addSp delSp modSp mod chgLayout">
        <pc:chgData name="Young, Emily [COMRES/CC/STL]" userId="c47e6d21-3741-4864-b956-6f3495cfef49" providerId="ADAL" clId="{7125C261-CC1A-D446-9C89-D2D699A3D12D}" dt="2023-11-01T19:57:38.708" v="306" actId="14100"/>
        <pc:sldMkLst>
          <pc:docMk/>
          <pc:sldMk cId="870253349" sldId="385"/>
        </pc:sldMkLst>
        <pc:spChg chg="add del mod">
          <ac:chgData name="Young, Emily [COMRES/CC/STL]" userId="c47e6d21-3741-4864-b956-6f3495cfef49" providerId="ADAL" clId="{7125C261-CC1A-D446-9C89-D2D699A3D12D}" dt="2023-11-01T19:57:33.491" v="297" actId="6264"/>
          <ac:spMkLst>
            <pc:docMk/>
            <pc:sldMk cId="870253349" sldId="385"/>
            <ac:spMk id="2" creationId="{A557C565-39AC-EBA0-33A8-F8F29D04ECD1}"/>
          </ac:spMkLst>
        </pc:spChg>
        <pc:spChg chg="add del mod ord">
          <ac:chgData name="Young, Emily [COMRES/CC/STL]" userId="c47e6d21-3741-4864-b956-6f3495cfef49" providerId="ADAL" clId="{7125C261-CC1A-D446-9C89-D2D699A3D12D}" dt="2023-11-01T19:57:34.232" v="299"/>
          <ac:spMkLst>
            <pc:docMk/>
            <pc:sldMk cId="870253349" sldId="385"/>
            <ac:spMk id="3" creationId="{E77DAEE0-0002-26A3-FEE2-57F5B0FF0743}"/>
          </ac:spMkLst>
        </pc:spChg>
        <pc:spChg chg="add del mod ord">
          <ac:chgData name="Young, Emily [COMRES/CC/STL]" userId="c47e6d21-3741-4864-b956-6f3495cfef49" providerId="ADAL" clId="{7125C261-CC1A-D446-9C89-D2D699A3D12D}" dt="2023-11-01T19:57:34.430" v="300" actId="478"/>
          <ac:spMkLst>
            <pc:docMk/>
            <pc:sldMk cId="870253349" sldId="385"/>
            <ac:spMk id="4" creationId="{69B1BF85-C118-EFA5-555D-29952461C758}"/>
          </ac:spMkLst>
        </pc:spChg>
        <pc:spChg chg="add del mod ord">
          <ac:chgData name="Young, Emily [COMRES/CC/STL]" userId="c47e6d21-3741-4864-b956-6f3495cfef49" providerId="ADAL" clId="{7125C261-CC1A-D446-9C89-D2D699A3D12D}" dt="2023-11-01T19:57:34.629" v="301" actId="478"/>
          <ac:spMkLst>
            <pc:docMk/>
            <pc:sldMk cId="870253349" sldId="385"/>
            <ac:spMk id="5" creationId="{A479AAB4-000A-6354-75E3-232A5A4317A3}"/>
          </ac:spMkLst>
        </pc:spChg>
        <pc:spChg chg="mod ord">
          <ac:chgData name="Young, Emily [COMRES/CC/STL]" userId="c47e6d21-3741-4864-b956-6f3495cfef49" providerId="ADAL" clId="{7125C261-CC1A-D446-9C89-D2D699A3D12D}" dt="2023-11-01T19:57:38.708" v="306" actId="14100"/>
          <ac:spMkLst>
            <pc:docMk/>
            <pc:sldMk cId="870253349" sldId="385"/>
            <ac:spMk id="6" creationId="{8980C708-7D63-97B6-4C57-233727ADE938}"/>
          </ac:spMkLst>
        </pc:spChg>
        <pc:spChg chg="add del mod ord">
          <ac:chgData name="Young, Emily [COMRES/CC/STL]" userId="c47e6d21-3741-4864-b956-6f3495cfef49" providerId="ADAL" clId="{7125C261-CC1A-D446-9C89-D2D699A3D12D}" dt="2023-11-01T19:57:35.377" v="303" actId="478"/>
          <ac:spMkLst>
            <pc:docMk/>
            <pc:sldMk cId="870253349" sldId="385"/>
            <ac:spMk id="951299" creationId="{00000000-0000-0000-0000-000000000000}"/>
          </ac:spMkLst>
        </pc:spChg>
      </pc:sldChg>
      <pc:sldChg chg="addSp delSp modSp mod chgLayout">
        <pc:chgData name="Young, Emily [COMRES/CC/STL]" userId="c47e6d21-3741-4864-b956-6f3495cfef49" providerId="ADAL" clId="{7125C261-CC1A-D446-9C89-D2D699A3D12D}" dt="2023-11-01T20:05:49.974" v="432" actId="1076"/>
        <pc:sldMkLst>
          <pc:docMk/>
          <pc:sldMk cId="1776871029" sldId="388"/>
        </pc:sldMkLst>
        <pc:spChg chg="mod">
          <ac:chgData name="Young, Emily [COMRES/CC/STL]" userId="c47e6d21-3741-4864-b956-6f3495cfef49" providerId="ADAL" clId="{7125C261-CC1A-D446-9C89-D2D699A3D12D}" dt="2023-11-01T20:05:48.896" v="431" actId="164"/>
          <ac:spMkLst>
            <pc:docMk/>
            <pc:sldMk cId="1776871029" sldId="388"/>
            <ac:spMk id="2" creationId="{3D2751F2-506B-4C0F-9446-170B3FD26F70}"/>
          </ac:spMkLst>
        </pc:spChg>
        <pc:spChg chg="add del mod">
          <ac:chgData name="Young, Emily [COMRES/CC/STL]" userId="c47e6d21-3741-4864-b956-6f3495cfef49" providerId="ADAL" clId="{7125C261-CC1A-D446-9C89-D2D699A3D12D}" dt="2023-11-01T20:05:11.424" v="419" actId="6264"/>
          <ac:spMkLst>
            <pc:docMk/>
            <pc:sldMk cId="1776871029" sldId="388"/>
            <ac:spMk id="3" creationId="{CCD46D63-D265-1E12-6A2F-7B4CD262A963}"/>
          </ac:spMkLst>
        </pc:spChg>
        <pc:spChg chg="mod">
          <ac:chgData name="Young, Emily [COMRES/CC/STL]" userId="c47e6d21-3741-4864-b956-6f3495cfef49" providerId="ADAL" clId="{7125C261-CC1A-D446-9C89-D2D699A3D12D}" dt="2023-11-01T20:05:48.896" v="431" actId="164"/>
          <ac:spMkLst>
            <pc:docMk/>
            <pc:sldMk cId="1776871029" sldId="388"/>
            <ac:spMk id="6" creationId="{E077D316-E1E2-4F69-BDB4-0377F4E373F5}"/>
          </ac:spMkLst>
        </pc:spChg>
        <pc:spChg chg="mod">
          <ac:chgData name="Young, Emily [COMRES/CC/STL]" userId="c47e6d21-3741-4864-b956-6f3495cfef49" providerId="ADAL" clId="{7125C261-CC1A-D446-9C89-D2D699A3D12D}" dt="2023-11-01T20:05:48.896" v="431" actId="164"/>
          <ac:spMkLst>
            <pc:docMk/>
            <pc:sldMk cId="1776871029" sldId="388"/>
            <ac:spMk id="7" creationId="{8D5F19C7-4BDA-459B-9DD8-3932D241B978}"/>
          </ac:spMkLst>
        </pc:spChg>
        <pc:spChg chg="mod ord">
          <ac:chgData name="Young, Emily [COMRES/CC/STL]" userId="c47e6d21-3741-4864-b956-6f3495cfef49" providerId="ADAL" clId="{7125C261-CC1A-D446-9C89-D2D699A3D12D}" dt="2023-11-01T20:05:37.465" v="429" actId="20577"/>
          <ac:spMkLst>
            <pc:docMk/>
            <pc:sldMk cId="1776871029" sldId="388"/>
            <ac:spMk id="8" creationId="{648D8710-518E-0792-0F7D-E2E408E072B3}"/>
          </ac:spMkLst>
        </pc:spChg>
        <pc:spChg chg="add del mod">
          <ac:chgData name="Young, Emily [COMRES/CC/STL]" userId="c47e6d21-3741-4864-b956-6f3495cfef49" providerId="ADAL" clId="{7125C261-CC1A-D446-9C89-D2D699A3D12D}" dt="2023-11-01T20:05:11.424" v="419" actId="6264"/>
          <ac:spMkLst>
            <pc:docMk/>
            <pc:sldMk cId="1776871029" sldId="388"/>
            <ac:spMk id="9" creationId="{64EAD1B1-334A-FFC5-D906-45D97DC8FB39}"/>
          </ac:spMkLst>
        </pc:spChg>
        <pc:spChg chg="add del mod ord">
          <ac:chgData name="Young, Emily [COMRES/CC/STL]" userId="c47e6d21-3741-4864-b956-6f3495cfef49" providerId="ADAL" clId="{7125C261-CC1A-D446-9C89-D2D699A3D12D}" dt="2023-11-01T20:05:13.528" v="420" actId="478"/>
          <ac:spMkLst>
            <pc:docMk/>
            <pc:sldMk cId="1776871029" sldId="388"/>
            <ac:spMk id="10" creationId="{E035ADD7-F803-6BDE-23BA-CB46025E6586}"/>
          </ac:spMkLst>
        </pc:spChg>
        <pc:spChg chg="add del mod ord">
          <ac:chgData name="Young, Emily [COMRES/CC/STL]" userId="c47e6d21-3741-4864-b956-6f3495cfef49" providerId="ADAL" clId="{7125C261-CC1A-D446-9C89-D2D699A3D12D}" dt="2023-11-01T20:05:13.528" v="420" actId="478"/>
          <ac:spMkLst>
            <pc:docMk/>
            <pc:sldMk cId="1776871029" sldId="388"/>
            <ac:spMk id="12" creationId="{A02DE720-9D00-AA99-4EA6-894D78A4E52E}"/>
          </ac:spMkLst>
        </pc:spChg>
        <pc:spChg chg="mod ord">
          <ac:chgData name="Young, Emily [COMRES/CC/STL]" userId="c47e6d21-3741-4864-b956-6f3495cfef49" providerId="ADAL" clId="{7125C261-CC1A-D446-9C89-D2D699A3D12D}" dt="2023-11-01T20:05:11.424" v="419" actId="6264"/>
          <ac:spMkLst>
            <pc:docMk/>
            <pc:sldMk cId="1776871029" sldId="388"/>
            <ac:spMk id="42" creationId="{ADFBDDB7-7949-42B3-BD89-CFDD7C7BD435}"/>
          </ac:spMkLst>
        </pc:spChg>
        <pc:grpChg chg="add mod">
          <ac:chgData name="Young, Emily [COMRES/CC/STL]" userId="c47e6d21-3741-4864-b956-6f3495cfef49" providerId="ADAL" clId="{7125C261-CC1A-D446-9C89-D2D699A3D12D}" dt="2023-11-01T20:05:49.974" v="432" actId="1076"/>
          <ac:grpSpMkLst>
            <pc:docMk/>
            <pc:sldMk cId="1776871029" sldId="388"/>
            <ac:grpSpMk id="14" creationId="{F216288B-96BF-366E-2625-63902C18B746}"/>
          </ac:grpSpMkLst>
        </pc:grpChg>
        <pc:picChg chg="mod">
          <ac:chgData name="Young, Emily [COMRES/CC/STL]" userId="c47e6d21-3741-4864-b956-6f3495cfef49" providerId="ADAL" clId="{7125C261-CC1A-D446-9C89-D2D699A3D12D}" dt="2023-11-01T20:05:48.896" v="431" actId="164"/>
          <ac:picMkLst>
            <pc:docMk/>
            <pc:sldMk cId="1776871029" sldId="388"/>
            <ac:picMk id="4" creationId="{36FF2D48-459F-4460-BB3C-B0360B752687}"/>
          </ac:picMkLst>
        </pc:picChg>
        <pc:cxnChg chg="mod">
          <ac:chgData name="Young, Emily [COMRES/CC/STL]" userId="c47e6d21-3741-4864-b956-6f3495cfef49" providerId="ADAL" clId="{7125C261-CC1A-D446-9C89-D2D699A3D12D}" dt="2023-11-01T20:05:48.896" v="431" actId="164"/>
          <ac:cxnSpMkLst>
            <pc:docMk/>
            <pc:sldMk cId="1776871029" sldId="388"/>
            <ac:cxnSpMk id="5" creationId="{EB8078F3-D835-4347-9739-648975109740}"/>
          </ac:cxnSpMkLst>
        </pc:cxnChg>
        <pc:cxnChg chg="mod">
          <ac:chgData name="Young, Emily [COMRES/CC/STL]" userId="c47e6d21-3741-4864-b956-6f3495cfef49" providerId="ADAL" clId="{7125C261-CC1A-D446-9C89-D2D699A3D12D}" dt="2023-11-01T20:05:48.896" v="431" actId="164"/>
          <ac:cxnSpMkLst>
            <pc:docMk/>
            <pc:sldMk cId="1776871029" sldId="388"/>
            <ac:cxnSpMk id="11" creationId="{2C301CBB-5D3D-4361-9500-80FA1C4D319D}"/>
          </ac:cxnSpMkLst>
        </pc:cxnChg>
        <pc:cxnChg chg="mod">
          <ac:chgData name="Young, Emily [COMRES/CC/STL]" userId="c47e6d21-3741-4864-b956-6f3495cfef49" providerId="ADAL" clId="{7125C261-CC1A-D446-9C89-D2D699A3D12D}" dt="2023-11-01T20:05:48.896" v="431" actId="164"/>
          <ac:cxnSpMkLst>
            <pc:docMk/>
            <pc:sldMk cId="1776871029" sldId="388"/>
            <ac:cxnSpMk id="13" creationId="{9BF89FB7-2890-4A8F-A6A8-0E08D7375CE3}"/>
          </ac:cxnSpMkLst>
        </pc:cxnChg>
      </pc:sldChg>
      <pc:sldChg chg="modSp mod">
        <pc:chgData name="Young, Emily [COMRES/CC/STL]" userId="c47e6d21-3741-4864-b956-6f3495cfef49" providerId="ADAL" clId="{7125C261-CC1A-D446-9C89-D2D699A3D12D}" dt="2023-11-01T20:59:02.576" v="624" actId="14100"/>
        <pc:sldMkLst>
          <pc:docMk/>
          <pc:sldMk cId="3363814660" sldId="389"/>
        </pc:sldMkLst>
        <pc:spChg chg="mod">
          <ac:chgData name="Young, Emily [COMRES/CC/STL]" userId="c47e6d21-3741-4864-b956-6f3495cfef49" providerId="ADAL" clId="{7125C261-CC1A-D446-9C89-D2D699A3D12D}" dt="2023-11-01T20:59:02.576" v="624" actId="14100"/>
          <ac:spMkLst>
            <pc:docMk/>
            <pc:sldMk cId="3363814660" sldId="389"/>
            <ac:spMk id="13" creationId="{95DDBA9E-15A8-25A7-2D6E-F39FE0AF9599}"/>
          </ac:spMkLst>
        </pc:spChg>
        <pc:spChg chg="mod">
          <ac:chgData name="Young, Emily [COMRES/CC/STL]" userId="c47e6d21-3741-4864-b956-6f3495cfef49" providerId="ADAL" clId="{7125C261-CC1A-D446-9C89-D2D699A3D12D}" dt="2023-11-01T20:58:56.774" v="622" actId="255"/>
          <ac:spMkLst>
            <pc:docMk/>
            <pc:sldMk cId="3363814660" sldId="389"/>
            <ac:spMk id="19" creationId="{DEBD3924-A13F-0B69-47A8-9C5DDA645803}"/>
          </ac:spMkLst>
        </pc:spChg>
      </pc:sldChg>
      <pc:sldChg chg="modSp mod">
        <pc:chgData name="Young, Emily [COMRES/CC/STL]" userId="c47e6d21-3741-4864-b956-6f3495cfef49" providerId="ADAL" clId="{7125C261-CC1A-D446-9C89-D2D699A3D12D}" dt="2023-11-01T19:51:39.523" v="212" actId="255"/>
        <pc:sldMkLst>
          <pc:docMk/>
          <pc:sldMk cId="1629666171" sldId="398"/>
        </pc:sldMkLst>
        <pc:spChg chg="mod">
          <ac:chgData name="Young, Emily [COMRES/CC/STL]" userId="c47e6d21-3741-4864-b956-6f3495cfef49" providerId="ADAL" clId="{7125C261-CC1A-D446-9C89-D2D699A3D12D}" dt="2023-11-01T19:51:39.523" v="212" actId="255"/>
          <ac:spMkLst>
            <pc:docMk/>
            <pc:sldMk cId="1629666171" sldId="398"/>
            <ac:spMk id="3" creationId="{73AE5CF4-4C04-B336-AC77-6236421FA917}"/>
          </ac:spMkLst>
        </pc:spChg>
        <pc:spChg chg="mod">
          <ac:chgData name="Young, Emily [COMRES/CC/STL]" userId="c47e6d21-3741-4864-b956-6f3495cfef49" providerId="ADAL" clId="{7125C261-CC1A-D446-9C89-D2D699A3D12D}" dt="2023-11-01T14:08:05.872" v="12" actId="313"/>
          <ac:spMkLst>
            <pc:docMk/>
            <pc:sldMk cId="1629666171" sldId="398"/>
            <ac:spMk id="150" creationId="{F199E545-B2DD-4313-A379-AC3CE89D5FB5}"/>
          </ac:spMkLst>
        </pc:spChg>
      </pc:sldChg>
      <pc:sldChg chg="modSp mod">
        <pc:chgData name="Young, Emily [COMRES/CC/STL]" userId="c47e6d21-3741-4864-b956-6f3495cfef49" providerId="ADAL" clId="{7125C261-CC1A-D446-9C89-D2D699A3D12D}" dt="2023-11-01T19:58:20.279" v="316" actId="1076"/>
        <pc:sldMkLst>
          <pc:docMk/>
          <pc:sldMk cId="1429306807" sldId="402"/>
        </pc:sldMkLst>
        <pc:spChg chg="mod">
          <ac:chgData name="Young, Emily [COMRES/CC/STL]" userId="c47e6d21-3741-4864-b956-6f3495cfef49" providerId="ADAL" clId="{7125C261-CC1A-D446-9C89-D2D699A3D12D}" dt="2023-11-01T19:58:20.279" v="316" actId="1076"/>
          <ac:spMkLst>
            <pc:docMk/>
            <pc:sldMk cId="1429306807" sldId="402"/>
            <ac:spMk id="3" creationId="{90DB6043-55FE-5EA7-72C4-78D640D57F4B}"/>
          </ac:spMkLst>
        </pc:spChg>
        <pc:spChg chg="mod">
          <ac:chgData name="Young, Emily [COMRES/CC/STL]" userId="c47e6d21-3741-4864-b956-6f3495cfef49" providerId="ADAL" clId="{7125C261-CC1A-D446-9C89-D2D699A3D12D}" dt="2023-11-01T19:57:59.401" v="309" actId="255"/>
          <ac:spMkLst>
            <pc:docMk/>
            <pc:sldMk cId="1429306807" sldId="402"/>
            <ac:spMk id="42" creationId="{ADFBDDB7-7949-42B3-BD89-CFDD7C7BD435}"/>
          </ac:spMkLst>
        </pc:spChg>
        <pc:picChg chg="mod">
          <ac:chgData name="Young, Emily [COMRES/CC/STL]" userId="c47e6d21-3741-4864-b956-6f3495cfef49" providerId="ADAL" clId="{7125C261-CC1A-D446-9C89-D2D699A3D12D}" dt="2023-11-01T19:58:11.101" v="314" actId="1076"/>
          <ac:picMkLst>
            <pc:docMk/>
            <pc:sldMk cId="1429306807" sldId="402"/>
            <ac:picMk id="4" creationId="{3EAFF571-E5CB-4284-AB18-06803A1D9CF6}"/>
          </ac:picMkLst>
        </pc:picChg>
      </pc:sldChg>
      <pc:sldChg chg="delSp modSp mod modNotesTx">
        <pc:chgData name="Young, Emily [COMRES/CC/STL]" userId="c47e6d21-3741-4864-b956-6f3495cfef49" providerId="ADAL" clId="{7125C261-CC1A-D446-9C89-D2D699A3D12D}" dt="2023-11-01T19:43:08.560" v="97" actId="255"/>
        <pc:sldMkLst>
          <pc:docMk/>
          <pc:sldMk cId="2372798629" sldId="470"/>
        </pc:sldMkLst>
        <pc:spChg chg="del mod">
          <ac:chgData name="Young, Emily [COMRES/CC/STL]" userId="c47e6d21-3741-4864-b956-6f3495cfef49" providerId="ADAL" clId="{7125C261-CC1A-D446-9C89-D2D699A3D12D}" dt="2023-11-01T19:41:20.277" v="53" actId="478"/>
          <ac:spMkLst>
            <pc:docMk/>
            <pc:sldMk cId="2372798629" sldId="470"/>
            <ac:spMk id="6" creationId="{3F1D33C6-DBB0-B3D1-CF53-C1C563B33D9C}"/>
          </ac:spMkLst>
        </pc:spChg>
        <pc:spChg chg="mod">
          <ac:chgData name="Young, Emily [COMRES/CC/STL]" userId="c47e6d21-3741-4864-b956-6f3495cfef49" providerId="ADAL" clId="{7125C261-CC1A-D446-9C89-D2D699A3D12D}" dt="2023-11-01T19:43:08.560" v="97" actId="255"/>
          <ac:spMkLst>
            <pc:docMk/>
            <pc:sldMk cId="2372798629" sldId="470"/>
            <ac:spMk id="12" creationId="{DA6804A6-2CC5-80DA-FA9B-5F1A64D2E2C0}"/>
          </ac:spMkLst>
        </pc:spChg>
        <pc:graphicFrameChg chg="mod modGraphic">
          <ac:chgData name="Young, Emily [COMRES/CC/STL]" userId="c47e6d21-3741-4864-b956-6f3495cfef49" providerId="ADAL" clId="{7125C261-CC1A-D446-9C89-D2D699A3D12D}" dt="2023-11-01T19:41:56.076" v="64" actId="14100"/>
          <ac:graphicFrameMkLst>
            <pc:docMk/>
            <pc:sldMk cId="2372798629" sldId="470"/>
            <ac:graphicFrameMk id="3" creationId="{7D194B1A-C6F3-3187-896D-F5F4AE0F7BFA}"/>
          </ac:graphicFrameMkLst>
        </pc:graphicFrameChg>
        <pc:picChg chg="mod">
          <ac:chgData name="Young, Emily [COMRES/CC/STL]" userId="c47e6d21-3741-4864-b956-6f3495cfef49" providerId="ADAL" clId="{7125C261-CC1A-D446-9C89-D2D699A3D12D}" dt="2023-11-01T19:41:59.275" v="75" actId="1038"/>
          <ac:picMkLst>
            <pc:docMk/>
            <pc:sldMk cId="2372798629" sldId="470"/>
            <ac:picMk id="4" creationId="{874151F3-5B30-8AD4-75C4-1C2803278FD0}"/>
          </ac:picMkLst>
        </pc:picChg>
        <pc:picChg chg="mod">
          <ac:chgData name="Young, Emily [COMRES/CC/STL]" userId="c47e6d21-3741-4864-b956-6f3495cfef49" providerId="ADAL" clId="{7125C261-CC1A-D446-9C89-D2D699A3D12D}" dt="2023-11-01T19:41:59.275" v="75" actId="1038"/>
          <ac:picMkLst>
            <pc:docMk/>
            <pc:sldMk cId="2372798629" sldId="470"/>
            <ac:picMk id="5" creationId="{3806998E-5D8C-DBD0-8C79-048F83591081}"/>
          </ac:picMkLst>
        </pc:picChg>
      </pc:sldChg>
      <pc:sldChg chg="modSp mod">
        <pc:chgData name="Young, Emily [COMRES/CC/STL]" userId="c47e6d21-3741-4864-b956-6f3495cfef49" providerId="ADAL" clId="{7125C261-CC1A-D446-9C89-D2D699A3D12D}" dt="2023-11-01T19:46:42.420" v="144" actId="1076"/>
        <pc:sldMkLst>
          <pc:docMk/>
          <pc:sldMk cId="4184824610" sldId="568"/>
        </pc:sldMkLst>
        <pc:spChg chg="mod">
          <ac:chgData name="Young, Emily [COMRES/CC/STL]" userId="c47e6d21-3741-4864-b956-6f3495cfef49" providerId="ADAL" clId="{7125C261-CC1A-D446-9C89-D2D699A3D12D}" dt="2023-11-01T19:42:57.501" v="95" actId="255"/>
          <ac:spMkLst>
            <pc:docMk/>
            <pc:sldMk cId="4184824610" sldId="568"/>
            <ac:spMk id="3" creationId="{CCBBA737-1344-4FCF-B4C3-FCD28C99F09E}"/>
          </ac:spMkLst>
        </pc:spChg>
        <pc:spChg chg="mod">
          <ac:chgData name="Young, Emily [COMRES/CC/STL]" userId="c47e6d21-3741-4864-b956-6f3495cfef49" providerId="ADAL" clId="{7125C261-CC1A-D446-9C89-D2D699A3D12D}" dt="2023-11-01T19:46:42.420" v="144" actId="1076"/>
          <ac:spMkLst>
            <pc:docMk/>
            <pc:sldMk cId="4184824610" sldId="568"/>
            <ac:spMk id="6" creationId="{D4486501-400B-0BAB-670D-776F42D55095}"/>
          </ac:spMkLst>
        </pc:spChg>
        <pc:picChg chg="mod">
          <ac:chgData name="Young, Emily [COMRES/CC/STL]" userId="c47e6d21-3741-4864-b956-6f3495cfef49" providerId="ADAL" clId="{7125C261-CC1A-D446-9C89-D2D699A3D12D}" dt="2023-11-01T19:42:40.082" v="92" actId="1076"/>
          <ac:picMkLst>
            <pc:docMk/>
            <pc:sldMk cId="4184824610" sldId="568"/>
            <ac:picMk id="5" creationId="{8FA9D52D-17FE-40FA-BCB7-EE82FB881329}"/>
          </ac:picMkLst>
        </pc:picChg>
        <pc:picChg chg="mod">
          <ac:chgData name="Young, Emily [COMRES/CC/STL]" userId="c47e6d21-3741-4864-b956-6f3495cfef49" providerId="ADAL" clId="{7125C261-CC1A-D446-9C89-D2D699A3D12D}" dt="2023-11-01T19:42:40.082" v="92" actId="1076"/>
          <ac:picMkLst>
            <pc:docMk/>
            <pc:sldMk cId="4184824610" sldId="568"/>
            <ac:picMk id="7" creationId="{54F562FB-62A8-47E6-8B22-90B7BF3133A6}"/>
          </ac:picMkLst>
        </pc:picChg>
      </pc:sldChg>
      <pc:sldChg chg="addSp delSp modSp mod chgLayout modNotesTx">
        <pc:chgData name="Young, Emily [COMRES/CC/STL]" userId="c47e6d21-3741-4864-b956-6f3495cfef49" providerId="ADAL" clId="{7125C261-CC1A-D446-9C89-D2D699A3D12D}" dt="2023-11-01T19:47:11.473" v="148" actId="14100"/>
        <pc:sldMkLst>
          <pc:docMk/>
          <pc:sldMk cId="3920710673" sldId="569"/>
        </pc:sldMkLst>
        <pc:spChg chg="add del mod">
          <ac:chgData name="Young, Emily [COMRES/CC/STL]" userId="c47e6d21-3741-4864-b956-6f3495cfef49" providerId="ADAL" clId="{7125C261-CC1A-D446-9C89-D2D699A3D12D}" dt="2023-11-01T19:44:16.616" v="105" actId="6264"/>
          <ac:spMkLst>
            <pc:docMk/>
            <pc:sldMk cId="3920710673" sldId="569"/>
            <ac:spMk id="2" creationId="{1F72C922-2937-73C7-09D3-09013B4287D0}"/>
          </ac:spMkLst>
        </pc:spChg>
        <pc:spChg chg="add del mod">
          <ac:chgData name="Young, Emily [COMRES/CC/STL]" userId="c47e6d21-3741-4864-b956-6f3495cfef49" providerId="ADAL" clId="{7125C261-CC1A-D446-9C89-D2D699A3D12D}" dt="2023-11-01T19:44:16.616" v="105" actId="6264"/>
          <ac:spMkLst>
            <pc:docMk/>
            <pc:sldMk cId="3920710673" sldId="569"/>
            <ac:spMk id="3" creationId="{AB3D98A1-31BD-D90E-C92B-E040FDCA5863}"/>
          </ac:spMkLst>
        </pc:spChg>
        <pc:spChg chg="mod ord">
          <ac:chgData name="Young, Emily [COMRES/CC/STL]" userId="c47e6d21-3741-4864-b956-6f3495cfef49" providerId="ADAL" clId="{7125C261-CC1A-D446-9C89-D2D699A3D12D}" dt="2023-11-01T19:47:11.473" v="148" actId="14100"/>
          <ac:spMkLst>
            <pc:docMk/>
            <pc:sldMk cId="3920710673" sldId="569"/>
            <ac:spMk id="5" creationId="{E58E951E-5D1D-0E0E-76B1-08EC545077FA}"/>
          </ac:spMkLst>
        </pc:spChg>
        <pc:spChg chg="mod ord">
          <ac:chgData name="Young, Emily [COMRES/CC/STL]" userId="c47e6d21-3741-4864-b956-6f3495cfef49" providerId="ADAL" clId="{7125C261-CC1A-D446-9C89-D2D699A3D12D}" dt="2023-11-01T19:44:16.616" v="105" actId="6264"/>
          <ac:spMkLst>
            <pc:docMk/>
            <pc:sldMk cId="3920710673" sldId="569"/>
            <ac:spMk id="6" creationId="{336C61A7-037F-45C2-BF1C-F6F8F37F6179}"/>
          </ac:spMkLst>
        </pc:spChg>
        <pc:spChg chg="mod ord">
          <ac:chgData name="Young, Emily [COMRES/CC/STL]" userId="c47e6d21-3741-4864-b956-6f3495cfef49" providerId="ADAL" clId="{7125C261-CC1A-D446-9C89-D2D699A3D12D}" dt="2023-11-01T19:47:06.524" v="146" actId="1076"/>
          <ac:spMkLst>
            <pc:docMk/>
            <pc:sldMk cId="3920710673" sldId="569"/>
            <ac:spMk id="8" creationId="{81B0F5E3-431C-DEEA-EE93-519A5E41C329}"/>
          </ac:spMkLst>
        </pc:spChg>
        <pc:spChg chg="add del mod">
          <ac:chgData name="Young, Emily [COMRES/CC/STL]" userId="c47e6d21-3741-4864-b956-6f3495cfef49" providerId="ADAL" clId="{7125C261-CC1A-D446-9C89-D2D699A3D12D}" dt="2023-11-01T19:44:16.616" v="105" actId="6264"/>
          <ac:spMkLst>
            <pc:docMk/>
            <pc:sldMk cId="3920710673" sldId="569"/>
            <ac:spMk id="9" creationId="{E57355E3-69AC-7C7E-1CF2-EEA4D6B81288}"/>
          </ac:spMkLst>
        </pc:spChg>
        <pc:spChg chg="add del mod ord">
          <ac:chgData name="Young, Emily [COMRES/CC/STL]" userId="c47e6d21-3741-4864-b956-6f3495cfef49" providerId="ADAL" clId="{7125C261-CC1A-D446-9C89-D2D699A3D12D}" dt="2023-11-01T19:44:20.770" v="106" actId="478"/>
          <ac:spMkLst>
            <pc:docMk/>
            <pc:sldMk cId="3920710673" sldId="569"/>
            <ac:spMk id="10" creationId="{0274792F-3873-F398-3BEA-891FD01CACCA}"/>
          </ac:spMkLst>
        </pc:spChg>
      </pc:sldChg>
      <pc:sldChg chg="modSp mod">
        <pc:chgData name="Young, Emily [COMRES/CC/STL]" userId="c47e6d21-3741-4864-b956-6f3495cfef49" providerId="ADAL" clId="{7125C261-CC1A-D446-9C89-D2D699A3D12D}" dt="2023-11-01T19:49:28.324" v="172" actId="1076"/>
        <pc:sldMkLst>
          <pc:docMk/>
          <pc:sldMk cId="2682270062" sldId="570"/>
        </pc:sldMkLst>
        <pc:spChg chg="mod">
          <ac:chgData name="Young, Emily [COMRES/CC/STL]" userId="c47e6d21-3741-4864-b956-6f3495cfef49" providerId="ADAL" clId="{7125C261-CC1A-D446-9C89-D2D699A3D12D}" dt="2023-11-01T19:49:25.153" v="171" actId="1076"/>
          <ac:spMkLst>
            <pc:docMk/>
            <pc:sldMk cId="2682270062" sldId="570"/>
            <ac:spMk id="7" creationId="{B1EAA698-4B22-D147-1750-E0F7B1A7F5CA}"/>
          </ac:spMkLst>
        </pc:spChg>
        <pc:picChg chg="mod">
          <ac:chgData name="Young, Emily [COMRES/CC/STL]" userId="c47e6d21-3741-4864-b956-6f3495cfef49" providerId="ADAL" clId="{7125C261-CC1A-D446-9C89-D2D699A3D12D}" dt="2023-11-01T19:49:28.324" v="172" actId="1076"/>
          <ac:picMkLst>
            <pc:docMk/>
            <pc:sldMk cId="2682270062" sldId="570"/>
            <ac:picMk id="6" creationId="{410AFDC7-8CE6-4E82-A269-BD34EECAE580}"/>
          </ac:picMkLst>
        </pc:picChg>
      </pc:sldChg>
      <pc:sldChg chg="addSp delSp modSp mod chgLayout">
        <pc:chgData name="Young, Emily [COMRES/CC/STL]" userId="c47e6d21-3741-4864-b956-6f3495cfef49" providerId="ADAL" clId="{7125C261-CC1A-D446-9C89-D2D699A3D12D}" dt="2023-11-01T19:48:46.725" v="165" actId="6264"/>
        <pc:sldMkLst>
          <pc:docMk/>
          <pc:sldMk cId="1446622918" sldId="571"/>
        </pc:sldMkLst>
        <pc:spChg chg="add del mod">
          <ac:chgData name="Young, Emily [COMRES/CC/STL]" userId="c47e6d21-3741-4864-b956-6f3495cfef49" providerId="ADAL" clId="{7125C261-CC1A-D446-9C89-D2D699A3D12D}" dt="2023-11-01T19:45:17.293" v="118" actId="6264"/>
          <ac:spMkLst>
            <pc:docMk/>
            <pc:sldMk cId="1446622918" sldId="571"/>
            <ac:spMk id="2" creationId="{F2653CB5-0E12-7DAE-062D-60A22B4F02E4}"/>
          </ac:spMkLst>
        </pc:spChg>
        <pc:spChg chg="add del mod">
          <ac:chgData name="Young, Emily [COMRES/CC/STL]" userId="c47e6d21-3741-4864-b956-6f3495cfef49" providerId="ADAL" clId="{7125C261-CC1A-D446-9C89-D2D699A3D12D}" dt="2023-11-01T19:45:17.293" v="118" actId="6264"/>
          <ac:spMkLst>
            <pc:docMk/>
            <pc:sldMk cId="1446622918" sldId="571"/>
            <ac:spMk id="4" creationId="{B710D30B-A411-AC3B-56C6-3279FB7A7C48}"/>
          </ac:spMkLst>
        </pc:spChg>
        <pc:spChg chg="mod ord">
          <ac:chgData name="Young, Emily [COMRES/CC/STL]" userId="c47e6d21-3741-4864-b956-6f3495cfef49" providerId="ADAL" clId="{7125C261-CC1A-D446-9C89-D2D699A3D12D}" dt="2023-11-01T19:48:46.725" v="165" actId="6264"/>
          <ac:spMkLst>
            <pc:docMk/>
            <pc:sldMk cId="1446622918" sldId="571"/>
            <ac:spMk id="5" creationId="{5DE92D51-589B-F917-1E94-A08575144DFD}"/>
          </ac:spMkLst>
        </pc:spChg>
        <pc:spChg chg="mod ord">
          <ac:chgData name="Young, Emily [COMRES/CC/STL]" userId="c47e6d21-3741-4864-b956-6f3495cfef49" providerId="ADAL" clId="{7125C261-CC1A-D446-9C89-D2D699A3D12D}" dt="2023-11-01T19:48:46.725" v="165" actId="6264"/>
          <ac:spMkLst>
            <pc:docMk/>
            <pc:sldMk cId="1446622918" sldId="571"/>
            <ac:spMk id="6" creationId="{336C61A7-037F-45C2-BF1C-F6F8F37F6179}"/>
          </ac:spMkLst>
        </pc:spChg>
        <pc:spChg chg="add del mod ord">
          <ac:chgData name="Young, Emily [COMRES/CC/STL]" userId="c47e6d21-3741-4864-b956-6f3495cfef49" providerId="ADAL" clId="{7125C261-CC1A-D446-9C89-D2D699A3D12D}" dt="2023-11-01T19:45:21.890" v="119" actId="478"/>
          <ac:spMkLst>
            <pc:docMk/>
            <pc:sldMk cId="1446622918" sldId="571"/>
            <ac:spMk id="7" creationId="{172C1330-7CCD-E1F1-3D92-A59FB8AC8647}"/>
          </ac:spMkLst>
        </pc:spChg>
        <pc:spChg chg="add del mod ord">
          <ac:chgData name="Young, Emily [COMRES/CC/STL]" userId="c47e6d21-3741-4864-b956-6f3495cfef49" providerId="ADAL" clId="{7125C261-CC1A-D446-9C89-D2D699A3D12D}" dt="2023-11-01T19:45:28.645" v="121" actId="478"/>
          <ac:spMkLst>
            <pc:docMk/>
            <pc:sldMk cId="1446622918" sldId="571"/>
            <ac:spMk id="8" creationId="{322C4636-0AF8-25F9-EBE1-CF4A39757324}"/>
          </ac:spMkLst>
        </pc:spChg>
        <pc:spChg chg="add del mod">
          <ac:chgData name="Young, Emily [COMRES/CC/STL]" userId="c47e6d21-3741-4864-b956-6f3495cfef49" providerId="ADAL" clId="{7125C261-CC1A-D446-9C89-D2D699A3D12D}" dt="2023-11-01T19:48:46.725" v="165" actId="6264"/>
          <ac:spMkLst>
            <pc:docMk/>
            <pc:sldMk cId="1446622918" sldId="571"/>
            <ac:spMk id="9" creationId="{1A4FFD4C-2E3D-FC81-10A6-04F11059B5E6}"/>
          </ac:spMkLst>
        </pc:spChg>
        <pc:spChg chg="add del mod">
          <ac:chgData name="Young, Emily [COMRES/CC/STL]" userId="c47e6d21-3741-4864-b956-6f3495cfef49" providerId="ADAL" clId="{7125C261-CC1A-D446-9C89-D2D699A3D12D}" dt="2023-11-01T19:48:46.725" v="165" actId="6264"/>
          <ac:spMkLst>
            <pc:docMk/>
            <pc:sldMk cId="1446622918" sldId="571"/>
            <ac:spMk id="10" creationId="{3771AA68-F170-7D18-2F9F-EFA9E2DE9919}"/>
          </ac:spMkLst>
        </pc:spChg>
        <pc:spChg chg="add del mod ord">
          <ac:chgData name="Young, Emily [COMRES/CC/STL]" userId="c47e6d21-3741-4864-b956-6f3495cfef49" providerId="ADAL" clId="{7125C261-CC1A-D446-9C89-D2D699A3D12D}" dt="2023-11-01T19:48:46.725" v="165" actId="6264"/>
          <ac:spMkLst>
            <pc:docMk/>
            <pc:sldMk cId="1446622918" sldId="571"/>
            <ac:spMk id="11" creationId="{28AFFC55-14FE-C056-CBA9-5F1ADBD66A2F}"/>
          </ac:spMkLst>
        </pc:spChg>
        <pc:spChg chg="add del mod ord">
          <ac:chgData name="Young, Emily [COMRES/CC/STL]" userId="c47e6d21-3741-4864-b956-6f3495cfef49" providerId="ADAL" clId="{7125C261-CC1A-D446-9C89-D2D699A3D12D}" dt="2023-11-01T19:48:46.725" v="165" actId="6264"/>
          <ac:spMkLst>
            <pc:docMk/>
            <pc:sldMk cId="1446622918" sldId="571"/>
            <ac:spMk id="12" creationId="{1BBB6B25-E209-19D2-D41C-C4B288B56BBF}"/>
          </ac:spMkLst>
        </pc:spChg>
      </pc:sldChg>
      <pc:sldChg chg="modSp mod modNotesTx">
        <pc:chgData name="Young, Emily [COMRES/CC/STL]" userId="c47e6d21-3741-4864-b956-6f3495cfef49" providerId="ADAL" clId="{7125C261-CC1A-D446-9C89-D2D699A3D12D}" dt="2023-11-01T19:43:13.955" v="98" actId="255"/>
        <pc:sldMkLst>
          <pc:docMk/>
          <pc:sldMk cId="2414119516" sldId="572"/>
        </pc:sldMkLst>
        <pc:spChg chg="mod">
          <ac:chgData name="Young, Emily [COMRES/CC/STL]" userId="c47e6d21-3741-4864-b956-6f3495cfef49" providerId="ADAL" clId="{7125C261-CC1A-D446-9C89-D2D699A3D12D}" dt="2023-11-01T19:43:13.955" v="98" actId="255"/>
          <ac:spMkLst>
            <pc:docMk/>
            <pc:sldMk cId="2414119516" sldId="572"/>
            <ac:spMk id="3" creationId="{03BEB091-CB4B-4FEF-95DD-6FCFF3161451}"/>
          </ac:spMkLst>
        </pc:spChg>
        <pc:spChg chg="mod">
          <ac:chgData name="Young, Emily [COMRES/CC/STL]" userId="c47e6d21-3741-4864-b956-6f3495cfef49" providerId="ADAL" clId="{7125C261-CC1A-D446-9C89-D2D699A3D12D}" dt="2023-11-01T19:42:12.799" v="78" actId="1076"/>
          <ac:spMkLst>
            <pc:docMk/>
            <pc:sldMk cId="2414119516" sldId="572"/>
            <ac:spMk id="11" creationId="{68C3490E-48DC-F809-950B-77118420377A}"/>
          </ac:spMkLst>
        </pc:spChg>
        <pc:picChg chg="mod">
          <ac:chgData name="Young, Emily [COMRES/CC/STL]" userId="c47e6d21-3741-4864-b956-6f3495cfef49" providerId="ADAL" clId="{7125C261-CC1A-D446-9C89-D2D699A3D12D}" dt="2023-11-01T19:42:24.294" v="90" actId="1038"/>
          <ac:picMkLst>
            <pc:docMk/>
            <pc:sldMk cId="2414119516" sldId="572"/>
            <ac:picMk id="4" creationId="{5A2E6320-81C5-4410-A4DD-E6EB7E68B2D3}"/>
          </ac:picMkLst>
        </pc:picChg>
        <pc:picChg chg="mod">
          <ac:chgData name="Young, Emily [COMRES/CC/STL]" userId="c47e6d21-3741-4864-b956-6f3495cfef49" providerId="ADAL" clId="{7125C261-CC1A-D446-9C89-D2D699A3D12D}" dt="2023-11-01T19:42:24.294" v="90" actId="1038"/>
          <ac:picMkLst>
            <pc:docMk/>
            <pc:sldMk cId="2414119516" sldId="572"/>
            <ac:picMk id="5" creationId="{15A97C37-3FB3-406D-BFAE-C68D30D61A44}"/>
          </ac:picMkLst>
        </pc:picChg>
        <pc:picChg chg="mod">
          <ac:chgData name="Young, Emily [COMRES/CC/STL]" userId="c47e6d21-3741-4864-b956-6f3495cfef49" providerId="ADAL" clId="{7125C261-CC1A-D446-9C89-D2D699A3D12D}" dt="2023-11-01T19:42:20.257" v="80" actId="1076"/>
          <ac:picMkLst>
            <pc:docMk/>
            <pc:sldMk cId="2414119516" sldId="572"/>
            <ac:picMk id="6" creationId="{86A15EB2-734E-43E1-9E11-2768ABD1BA16}"/>
          </ac:picMkLst>
        </pc:picChg>
        <pc:picChg chg="mod">
          <ac:chgData name="Young, Emily [COMRES/CC/STL]" userId="c47e6d21-3741-4864-b956-6f3495cfef49" providerId="ADAL" clId="{7125C261-CC1A-D446-9C89-D2D699A3D12D}" dt="2023-11-01T19:42:18.124" v="79" actId="1076"/>
          <ac:picMkLst>
            <pc:docMk/>
            <pc:sldMk cId="2414119516" sldId="572"/>
            <ac:picMk id="7" creationId="{E101AC69-1AE1-4A60-A6B3-85E4115653D0}"/>
          </ac:picMkLst>
        </pc:picChg>
      </pc:sldChg>
      <pc:sldChg chg="addSp modSp mod modNotesTx">
        <pc:chgData name="Young, Emily [COMRES/CC/STL]" userId="c47e6d21-3741-4864-b956-6f3495cfef49" providerId="ADAL" clId="{7125C261-CC1A-D446-9C89-D2D699A3D12D}" dt="2023-11-01T14:09:22.802" v="43" actId="13926"/>
        <pc:sldMkLst>
          <pc:docMk/>
          <pc:sldMk cId="1505242266" sldId="575"/>
        </pc:sldMkLst>
        <pc:spChg chg="add mod">
          <ac:chgData name="Young, Emily [COMRES/CC/STL]" userId="c47e6d21-3741-4864-b956-6f3495cfef49" providerId="ADAL" clId="{7125C261-CC1A-D446-9C89-D2D699A3D12D}" dt="2023-11-01T14:09:22.802" v="43" actId="13926"/>
          <ac:spMkLst>
            <pc:docMk/>
            <pc:sldMk cId="1505242266" sldId="575"/>
            <ac:spMk id="4" creationId="{C877B4B5-1CCB-F55E-D144-178251AF805D}"/>
          </ac:spMkLst>
        </pc:spChg>
      </pc:sldChg>
      <pc:sldChg chg="addSp delSp modSp mod chgLayout">
        <pc:chgData name="Young, Emily [COMRES/CC/STL]" userId="c47e6d21-3741-4864-b956-6f3495cfef49" providerId="ADAL" clId="{7125C261-CC1A-D446-9C89-D2D699A3D12D}" dt="2023-11-01T19:54:59.210" v="252" actId="20577"/>
        <pc:sldMkLst>
          <pc:docMk/>
          <pc:sldMk cId="2711743816" sldId="577"/>
        </pc:sldMkLst>
        <pc:spChg chg="add mod">
          <ac:chgData name="Young, Emily [COMRES/CC/STL]" userId="c47e6d21-3741-4864-b956-6f3495cfef49" providerId="ADAL" clId="{7125C261-CC1A-D446-9C89-D2D699A3D12D}" dt="2023-11-01T19:54:39.958" v="246" actId="1076"/>
          <ac:spMkLst>
            <pc:docMk/>
            <pc:sldMk cId="2711743816" sldId="577"/>
            <ac:spMk id="2" creationId="{47CB74C1-A498-0075-2B44-3374B4A3024A}"/>
          </ac:spMkLst>
        </pc:spChg>
        <pc:spChg chg="mod ord">
          <ac:chgData name="Young, Emily [COMRES/CC/STL]" userId="c47e6d21-3741-4864-b956-6f3495cfef49" providerId="ADAL" clId="{7125C261-CC1A-D446-9C89-D2D699A3D12D}" dt="2023-11-01T19:54:59.210" v="252" actId="20577"/>
          <ac:spMkLst>
            <pc:docMk/>
            <pc:sldMk cId="2711743816" sldId="577"/>
            <ac:spMk id="3" creationId="{72C62D2A-F08E-A0C8-2796-E2C240113977}"/>
          </ac:spMkLst>
        </pc:spChg>
        <pc:spChg chg="add del mod">
          <ac:chgData name="Young, Emily [COMRES/CC/STL]" userId="c47e6d21-3741-4864-b956-6f3495cfef49" providerId="ADAL" clId="{7125C261-CC1A-D446-9C89-D2D699A3D12D}" dt="2023-11-01T19:54:29.643" v="244" actId="6264"/>
          <ac:spMkLst>
            <pc:docMk/>
            <pc:sldMk cId="2711743816" sldId="577"/>
            <ac:spMk id="4" creationId="{D0E3368E-3584-091A-8ECE-BABF8603A8F3}"/>
          </ac:spMkLst>
        </pc:spChg>
        <pc:spChg chg="add del mod">
          <ac:chgData name="Young, Emily [COMRES/CC/STL]" userId="c47e6d21-3741-4864-b956-6f3495cfef49" providerId="ADAL" clId="{7125C261-CC1A-D446-9C89-D2D699A3D12D}" dt="2023-11-01T19:54:29.643" v="244" actId="6264"/>
          <ac:spMkLst>
            <pc:docMk/>
            <pc:sldMk cId="2711743816" sldId="577"/>
            <ac:spMk id="5" creationId="{E4134297-BF0B-73C7-B7A6-EABC0F9E003A}"/>
          </ac:spMkLst>
        </pc:spChg>
        <pc:spChg chg="add del mod ord">
          <ac:chgData name="Young, Emily [COMRES/CC/STL]" userId="c47e6d21-3741-4864-b956-6f3495cfef49" providerId="ADAL" clId="{7125C261-CC1A-D446-9C89-D2D699A3D12D}" dt="2023-11-01T19:54:29.643" v="244" actId="6264"/>
          <ac:spMkLst>
            <pc:docMk/>
            <pc:sldMk cId="2711743816" sldId="577"/>
            <ac:spMk id="6" creationId="{E81D4E3D-65CC-CCA9-8A5C-B5A61350C583}"/>
          </ac:spMkLst>
        </pc:spChg>
        <pc:spChg chg="add del mod ord">
          <ac:chgData name="Young, Emily [COMRES/CC/STL]" userId="c47e6d21-3741-4864-b956-6f3495cfef49" providerId="ADAL" clId="{7125C261-CC1A-D446-9C89-D2D699A3D12D}" dt="2023-11-01T19:54:29.643" v="244" actId="6264"/>
          <ac:spMkLst>
            <pc:docMk/>
            <pc:sldMk cId="2711743816" sldId="577"/>
            <ac:spMk id="7" creationId="{BD2774F3-60D3-4B14-F03C-135DC9312BBF}"/>
          </ac:spMkLst>
        </pc:spChg>
        <pc:spChg chg="mod ord">
          <ac:chgData name="Young, Emily [COMRES/CC/STL]" userId="c47e6d21-3741-4864-b956-6f3495cfef49" providerId="ADAL" clId="{7125C261-CC1A-D446-9C89-D2D699A3D12D}" dt="2023-11-01T19:54:35.361" v="245" actId="255"/>
          <ac:spMkLst>
            <pc:docMk/>
            <pc:sldMk cId="2711743816" sldId="577"/>
            <ac:spMk id="42" creationId="{ADFBDDB7-7949-42B3-BD89-CFDD7C7BD435}"/>
          </ac:spMkLst>
        </pc:spChg>
      </pc:sldChg>
      <pc:sldChg chg="modSp mod">
        <pc:chgData name="Young, Emily [COMRES/CC/STL]" userId="c47e6d21-3741-4864-b956-6f3495cfef49" providerId="ADAL" clId="{7125C261-CC1A-D446-9C89-D2D699A3D12D}" dt="2023-11-01T19:46:51.349" v="145" actId="1076"/>
        <pc:sldMkLst>
          <pc:docMk/>
          <pc:sldMk cId="547521570" sldId="578"/>
        </pc:sldMkLst>
        <pc:spChg chg="mod">
          <ac:chgData name="Young, Emily [COMRES/CC/STL]" userId="c47e6d21-3741-4864-b956-6f3495cfef49" providerId="ADAL" clId="{7125C261-CC1A-D446-9C89-D2D699A3D12D}" dt="2023-11-01T19:46:51.349" v="145" actId="1076"/>
          <ac:spMkLst>
            <pc:docMk/>
            <pc:sldMk cId="547521570" sldId="578"/>
            <ac:spMk id="7" creationId="{01CBEEF8-A493-1CB4-6AA1-7AEAAD506588}"/>
          </ac:spMkLst>
        </pc:spChg>
      </pc:sldChg>
      <pc:sldChg chg="modSp mod">
        <pc:chgData name="Young, Emily [COMRES/CC/STL]" userId="c47e6d21-3741-4864-b956-6f3495cfef49" providerId="ADAL" clId="{7125C261-CC1A-D446-9C89-D2D699A3D12D}" dt="2023-11-01T19:56:14.677" v="266" actId="1076"/>
        <pc:sldMkLst>
          <pc:docMk/>
          <pc:sldMk cId="2789987073" sldId="580"/>
        </pc:sldMkLst>
        <pc:spChg chg="mod">
          <ac:chgData name="Young, Emily [COMRES/CC/STL]" userId="c47e6d21-3741-4864-b956-6f3495cfef49" providerId="ADAL" clId="{7125C261-CC1A-D446-9C89-D2D699A3D12D}" dt="2023-11-01T19:56:07.763" v="264" actId="255"/>
          <ac:spMkLst>
            <pc:docMk/>
            <pc:sldMk cId="2789987073" sldId="580"/>
            <ac:spMk id="6" creationId="{336C61A7-037F-45C2-BF1C-F6F8F37F6179}"/>
          </ac:spMkLst>
        </pc:spChg>
        <pc:spChg chg="mod">
          <ac:chgData name="Young, Emily [COMRES/CC/STL]" userId="c47e6d21-3741-4864-b956-6f3495cfef49" providerId="ADAL" clId="{7125C261-CC1A-D446-9C89-D2D699A3D12D}" dt="2023-11-01T19:56:14.677" v="266" actId="1076"/>
          <ac:spMkLst>
            <pc:docMk/>
            <pc:sldMk cId="2789987073" sldId="580"/>
            <ac:spMk id="8" creationId="{8512481D-71A2-0EBA-2800-E0032951D768}"/>
          </ac:spMkLst>
        </pc:spChg>
      </pc:sldChg>
      <pc:sldChg chg="addSp modSp mod">
        <pc:chgData name="Young, Emily [COMRES/CC/STL]" userId="c47e6d21-3741-4864-b956-6f3495cfef49" providerId="ADAL" clId="{7125C261-CC1A-D446-9C89-D2D699A3D12D}" dt="2023-11-01T19:56:47.551" v="272" actId="14100"/>
        <pc:sldMkLst>
          <pc:docMk/>
          <pc:sldMk cId="1507689838" sldId="587"/>
        </pc:sldMkLst>
        <pc:spChg chg="mod">
          <ac:chgData name="Young, Emily [COMRES/CC/STL]" userId="c47e6d21-3741-4864-b956-6f3495cfef49" providerId="ADAL" clId="{7125C261-CC1A-D446-9C89-D2D699A3D12D}" dt="2023-11-01T19:56:47.551" v="272" actId="14100"/>
          <ac:spMkLst>
            <pc:docMk/>
            <pc:sldMk cId="1507689838" sldId="587"/>
            <ac:spMk id="3" creationId="{273EE7EC-A333-3041-41BE-DCEBBD6F5291}"/>
          </ac:spMkLst>
        </pc:spChg>
        <pc:spChg chg="mod">
          <ac:chgData name="Young, Emily [COMRES/CC/STL]" userId="c47e6d21-3741-4864-b956-6f3495cfef49" providerId="ADAL" clId="{7125C261-CC1A-D446-9C89-D2D699A3D12D}" dt="2023-11-01T19:56:41.751" v="270" actId="164"/>
          <ac:spMkLst>
            <pc:docMk/>
            <pc:sldMk cId="1507689838" sldId="587"/>
            <ac:spMk id="6" creationId="{A7A08CFF-CC9F-416E-BD23-2F505164A65F}"/>
          </ac:spMkLst>
        </pc:spChg>
        <pc:spChg chg="mod">
          <ac:chgData name="Young, Emily [COMRES/CC/STL]" userId="c47e6d21-3741-4864-b956-6f3495cfef49" providerId="ADAL" clId="{7125C261-CC1A-D446-9C89-D2D699A3D12D}" dt="2023-11-01T19:56:41.751" v="270" actId="164"/>
          <ac:spMkLst>
            <pc:docMk/>
            <pc:sldMk cId="1507689838" sldId="587"/>
            <ac:spMk id="7" creationId="{60D32215-C895-4DC8-B70A-BD82716E073F}"/>
          </ac:spMkLst>
        </pc:spChg>
        <pc:spChg chg="mod">
          <ac:chgData name="Young, Emily [COMRES/CC/STL]" userId="c47e6d21-3741-4864-b956-6f3495cfef49" providerId="ADAL" clId="{7125C261-CC1A-D446-9C89-D2D699A3D12D}" dt="2023-11-01T19:56:22.269" v="267" actId="255"/>
          <ac:spMkLst>
            <pc:docMk/>
            <pc:sldMk cId="1507689838" sldId="587"/>
            <ac:spMk id="42" creationId="{ADFBDDB7-7949-42B3-BD89-CFDD7C7BD435}"/>
          </ac:spMkLst>
        </pc:spChg>
        <pc:grpChg chg="add mod">
          <ac:chgData name="Young, Emily [COMRES/CC/STL]" userId="c47e6d21-3741-4864-b956-6f3495cfef49" providerId="ADAL" clId="{7125C261-CC1A-D446-9C89-D2D699A3D12D}" dt="2023-11-01T19:56:43.116" v="271" actId="1076"/>
          <ac:grpSpMkLst>
            <pc:docMk/>
            <pc:sldMk cId="1507689838" sldId="587"/>
            <ac:grpSpMk id="2" creationId="{BB7E1897-281E-7B7B-9AD6-FF2EE4FFC868}"/>
          </ac:grpSpMkLst>
        </pc:grpChg>
        <pc:picChg chg="mod">
          <ac:chgData name="Young, Emily [COMRES/CC/STL]" userId="c47e6d21-3741-4864-b956-6f3495cfef49" providerId="ADAL" clId="{7125C261-CC1A-D446-9C89-D2D699A3D12D}" dt="2023-11-01T19:56:41.751" v="270" actId="164"/>
          <ac:picMkLst>
            <pc:docMk/>
            <pc:sldMk cId="1507689838" sldId="587"/>
            <ac:picMk id="8" creationId="{BDF8274C-30B0-160A-CC3B-D962D59C6E74}"/>
          </ac:picMkLst>
        </pc:picChg>
      </pc:sldChg>
      <pc:sldChg chg="addSp delSp modSp mod chgLayout">
        <pc:chgData name="Young, Emily [COMRES/CC/STL]" userId="c47e6d21-3741-4864-b956-6f3495cfef49" providerId="ADAL" clId="{7125C261-CC1A-D446-9C89-D2D699A3D12D}" dt="2023-11-01T20:56:37.941" v="586" actId="14100"/>
        <pc:sldMkLst>
          <pc:docMk/>
          <pc:sldMk cId="1410022557" sldId="589"/>
        </pc:sldMkLst>
        <pc:spChg chg="add del mod">
          <ac:chgData name="Young, Emily [COMRES/CC/STL]" userId="c47e6d21-3741-4864-b956-6f3495cfef49" providerId="ADAL" clId="{7125C261-CC1A-D446-9C89-D2D699A3D12D}" dt="2023-11-01T20:04:21.854" v="407" actId="6264"/>
          <ac:spMkLst>
            <pc:docMk/>
            <pc:sldMk cId="1410022557" sldId="589"/>
            <ac:spMk id="2" creationId="{0FBFD133-CD3D-1AC4-EE08-EB245A092446}"/>
          </ac:spMkLst>
        </pc:spChg>
        <pc:spChg chg="add del mod">
          <ac:chgData name="Young, Emily [COMRES/CC/STL]" userId="c47e6d21-3741-4864-b956-6f3495cfef49" providerId="ADAL" clId="{7125C261-CC1A-D446-9C89-D2D699A3D12D}" dt="2023-11-01T20:04:21.854" v="407" actId="6264"/>
          <ac:spMkLst>
            <pc:docMk/>
            <pc:sldMk cId="1410022557" sldId="589"/>
            <ac:spMk id="3" creationId="{7EE2F61B-F094-41B4-6EEF-FA3CEBCEB380}"/>
          </ac:spMkLst>
        </pc:spChg>
        <pc:spChg chg="add del mod ord">
          <ac:chgData name="Young, Emily [COMRES/CC/STL]" userId="c47e6d21-3741-4864-b956-6f3495cfef49" providerId="ADAL" clId="{7125C261-CC1A-D446-9C89-D2D699A3D12D}" dt="2023-11-01T20:04:24.064" v="408" actId="478"/>
          <ac:spMkLst>
            <pc:docMk/>
            <pc:sldMk cId="1410022557" sldId="589"/>
            <ac:spMk id="4" creationId="{E4F8A959-E047-EA18-42C2-7233AFB63EE9}"/>
          </ac:spMkLst>
        </pc:spChg>
        <pc:spChg chg="mod ord">
          <ac:chgData name="Young, Emily [COMRES/CC/STL]" userId="c47e6d21-3741-4864-b956-6f3495cfef49" providerId="ADAL" clId="{7125C261-CC1A-D446-9C89-D2D699A3D12D}" dt="2023-11-01T20:04:21.854" v="407" actId="6264"/>
          <ac:spMkLst>
            <pc:docMk/>
            <pc:sldMk cId="1410022557" sldId="589"/>
            <ac:spMk id="6" creationId="{336C61A7-037F-45C2-BF1C-F6F8F37F6179}"/>
          </ac:spMkLst>
        </pc:spChg>
        <pc:spChg chg="add del mod ord">
          <ac:chgData name="Young, Emily [COMRES/CC/STL]" userId="c47e6d21-3741-4864-b956-6f3495cfef49" providerId="ADAL" clId="{7125C261-CC1A-D446-9C89-D2D699A3D12D}" dt="2023-11-01T20:04:26.553" v="409" actId="478"/>
          <ac:spMkLst>
            <pc:docMk/>
            <pc:sldMk cId="1410022557" sldId="589"/>
            <ac:spMk id="7" creationId="{2567D30C-741C-5F14-D12E-07B2A4C8B508}"/>
          </ac:spMkLst>
        </pc:spChg>
        <pc:spChg chg="mod ord">
          <ac:chgData name="Young, Emily [COMRES/CC/STL]" userId="c47e6d21-3741-4864-b956-6f3495cfef49" providerId="ADAL" clId="{7125C261-CC1A-D446-9C89-D2D699A3D12D}" dt="2023-11-01T20:04:35.335" v="412" actId="14100"/>
          <ac:spMkLst>
            <pc:docMk/>
            <pc:sldMk cId="1410022557" sldId="589"/>
            <ac:spMk id="8" creationId="{534F2B45-33FA-C42F-7A48-B748CF10C0A1}"/>
          </ac:spMkLst>
        </pc:spChg>
        <pc:spChg chg="add del">
          <ac:chgData name="Young, Emily [COMRES/CC/STL]" userId="c47e6d21-3741-4864-b956-6f3495cfef49" providerId="ADAL" clId="{7125C261-CC1A-D446-9C89-D2D699A3D12D}" dt="2023-11-01T20:54:14.946" v="537" actId="11529"/>
          <ac:spMkLst>
            <pc:docMk/>
            <pc:sldMk cId="1410022557" sldId="589"/>
            <ac:spMk id="9" creationId="{A88BA063-AFF2-2ADD-26C0-B41E96E42969}"/>
          </ac:spMkLst>
        </pc:spChg>
        <pc:spChg chg="add del">
          <ac:chgData name="Young, Emily [COMRES/CC/STL]" userId="c47e6d21-3741-4864-b956-6f3495cfef49" providerId="ADAL" clId="{7125C261-CC1A-D446-9C89-D2D699A3D12D}" dt="2023-11-01T20:54:46.261" v="543" actId="11529"/>
          <ac:spMkLst>
            <pc:docMk/>
            <pc:sldMk cId="1410022557" sldId="589"/>
            <ac:spMk id="15" creationId="{C002EACD-D4B3-27D2-978C-DB343B8A60E8}"/>
          </ac:spMkLst>
        </pc:spChg>
        <pc:picChg chg="del">
          <ac:chgData name="Young, Emily [COMRES/CC/STL]" userId="c47e6d21-3741-4864-b956-6f3495cfef49" providerId="ADAL" clId="{7125C261-CC1A-D446-9C89-D2D699A3D12D}" dt="2023-11-01T20:55:24.146" v="567" actId="478"/>
          <ac:picMkLst>
            <pc:docMk/>
            <pc:sldMk cId="1410022557" sldId="589"/>
            <ac:picMk id="14" creationId="{B92C31B1-E2E3-441A-86BA-7FF19C55D23B}"/>
          </ac:picMkLst>
        </pc:picChg>
        <pc:cxnChg chg="add del mod">
          <ac:chgData name="Young, Emily [COMRES/CC/STL]" userId="c47e6d21-3741-4864-b956-6f3495cfef49" providerId="ADAL" clId="{7125C261-CC1A-D446-9C89-D2D699A3D12D}" dt="2023-11-01T20:54:29.968" v="541" actId="11529"/>
          <ac:cxnSpMkLst>
            <pc:docMk/>
            <pc:sldMk cId="1410022557" sldId="589"/>
            <ac:cxnSpMk id="12" creationId="{90BF1C2A-F928-894F-CBC9-2FB2BA50D629}"/>
          </ac:cxnSpMkLst>
        </pc:cxnChg>
        <pc:cxnChg chg="add mod">
          <ac:chgData name="Young, Emily [COMRES/CC/STL]" userId="c47e6d21-3741-4864-b956-6f3495cfef49" providerId="ADAL" clId="{7125C261-CC1A-D446-9C89-D2D699A3D12D}" dt="2023-11-01T20:56:37.941" v="586" actId="14100"/>
          <ac:cxnSpMkLst>
            <pc:docMk/>
            <pc:sldMk cId="1410022557" sldId="589"/>
            <ac:cxnSpMk id="20" creationId="{CF0BE7D6-F4A8-7986-94A2-0C276074905D}"/>
          </ac:cxnSpMkLst>
        </pc:cxnChg>
      </pc:sldChg>
      <pc:sldChg chg="addSp delSp modSp mod chgLayout">
        <pc:chgData name="Young, Emily [COMRES/CC/STL]" userId="c47e6d21-3741-4864-b956-6f3495cfef49" providerId="ADAL" clId="{7125C261-CC1A-D446-9C89-D2D699A3D12D}" dt="2023-11-01T20:05:03.374" v="418" actId="14100"/>
        <pc:sldMkLst>
          <pc:docMk/>
          <pc:sldMk cId="1775619748" sldId="590"/>
        </pc:sldMkLst>
        <pc:spChg chg="add del mod">
          <ac:chgData name="Young, Emily [COMRES/CC/STL]" userId="c47e6d21-3741-4864-b956-6f3495cfef49" providerId="ADAL" clId="{7125C261-CC1A-D446-9C89-D2D699A3D12D}" dt="2023-11-01T20:04:43.941" v="413" actId="6264"/>
          <ac:spMkLst>
            <pc:docMk/>
            <pc:sldMk cId="1775619748" sldId="590"/>
            <ac:spMk id="2" creationId="{9CC6D8C7-4A35-BBA7-07C9-54AD6FF0EDBC}"/>
          </ac:spMkLst>
        </pc:spChg>
        <pc:spChg chg="mod ord">
          <ac:chgData name="Young, Emily [COMRES/CC/STL]" userId="c47e6d21-3741-4864-b956-6f3495cfef49" providerId="ADAL" clId="{7125C261-CC1A-D446-9C89-D2D699A3D12D}" dt="2023-11-01T20:05:03.374" v="418" actId="14100"/>
          <ac:spMkLst>
            <pc:docMk/>
            <pc:sldMk cId="1775619748" sldId="590"/>
            <ac:spMk id="3" creationId="{FEA1EF2D-8177-860E-1102-DBFAE1F744B6}"/>
          </ac:spMkLst>
        </pc:spChg>
        <pc:spChg chg="add del mod">
          <ac:chgData name="Young, Emily [COMRES/CC/STL]" userId="c47e6d21-3741-4864-b956-6f3495cfef49" providerId="ADAL" clId="{7125C261-CC1A-D446-9C89-D2D699A3D12D}" dt="2023-11-01T20:04:43.941" v="413" actId="6264"/>
          <ac:spMkLst>
            <pc:docMk/>
            <pc:sldMk cId="1775619748" sldId="590"/>
            <ac:spMk id="4" creationId="{03BD9F89-6012-DBEF-1285-6E793F4D85DE}"/>
          </ac:spMkLst>
        </pc:spChg>
        <pc:spChg chg="add del mod ord">
          <ac:chgData name="Young, Emily [COMRES/CC/STL]" userId="c47e6d21-3741-4864-b956-6f3495cfef49" providerId="ADAL" clId="{7125C261-CC1A-D446-9C89-D2D699A3D12D}" dt="2023-11-01T20:04:46.322" v="414" actId="478"/>
          <ac:spMkLst>
            <pc:docMk/>
            <pc:sldMk cId="1775619748" sldId="590"/>
            <ac:spMk id="5" creationId="{B05700E5-8C7B-1412-BFF2-5652690AFDAF}"/>
          </ac:spMkLst>
        </pc:spChg>
        <pc:spChg chg="add del mod ord">
          <ac:chgData name="Young, Emily [COMRES/CC/STL]" userId="c47e6d21-3741-4864-b956-6f3495cfef49" providerId="ADAL" clId="{7125C261-CC1A-D446-9C89-D2D699A3D12D}" dt="2023-11-01T20:04:46.322" v="414" actId="478"/>
          <ac:spMkLst>
            <pc:docMk/>
            <pc:sldMk cId="1775619748" sldId="590"/>
            <ac:spMk id="6" creationId="{1AC3157E-F91E-6F64-5D7C-2EBFC267E7E1}"/>
          </ac:spMkLst>
        </pc:spChg>
        <pc:spChg chg="mod">
          <ac:chgData name="Young, Emily [COMRES/CC/STL]" userId="c47e6d21-3741-4864-b956-6f3495cfef49" providerId="ADAL" clId="{7125C261-CC1A-D446-9C89-D2D699A3D12D}" dt="2023-11-01T20:04:57.006" v="416" actId="164"/>
          <ac:spMkLst>
            <pc:docMk/>
            <pc:sldMk cId="1775619748" sldId="590"/>
            <ac:spMk id="7" creationId="{60D32215-C895-4DC8-B70A-BD82716E073F}"/>
          </ac:spMkLst>
        </pc:spChg>
        <pc:spChg chg="mod">
          <ac:chgData name="Young, Emily [COMRES/CC/STL]" userId="c47e6d21-3741-4864-b956-6f3495cfef49" providerId="ADAL" clId="{7125C261-CC1A-D446-9C89-D2D699A3D12D}" dt="2023-11-01T20:04:57.006" v="416" actId="164"/>
          <ac:spMkLst>
            <pc:docMk/>
            <pc:sldMk cId="1775619748" sldId="590"/>
            <ac:spMk id="8" creationId="{348353E4-089E-40B4-A1E9-25A7C39B4EC1}"/>
          </ac:spMkLst>
        </pc:spChg>
        <pc:spChg chg="mod ord">
          <ac:chgData name="Young, Emily [COMRES/CC/STL]" userId="c47e6d21-3741-4864-b956-6f3495cfef49" providerId="ADAL" clId="{7125C261-CC1A-D446-9C89-D2D699A3D12D}" dt="2023-11-01T20:04:43.941" v="413" actId="6264"/>
          <ac:spMkLst>
            <pc:docMk/>
            <pc:sldMk cId="1775619748" sldId="590"/>
            <ac:spMk id="42" creationId="{ADFBDDB7-7949-42B3-BD89-CFDD7C7BD435}"/>
          </ac:spMkLst>
        </pc:spChg>
        <pc:grpChg chg="add mod">
          <ac:chgData name="Young, Emily [COMRES/CC/STL]" userId="c47e6d21-3741-4864-b956-6f3495cfef49" providerId="ADAL" clId="{7125C261-CC1A-D446-9C89-D2D699A3D12D}" dt="2023-11-01T20:04:58.249" v="417" actId="1076"/>
          <ac:grpSpMkLst>
            <pc:docMk/>
            <pc:sldMk cId="1775619748" sldId="590"/>
            <ac:grpSpMk id="10" creationId="{9EF72137-F1DF-C8F0-FF33-C78DF1D67A26}"/>
          </ac:grpSpMkLst>
        </pc:grpChg>
        <pc:picChg chg="mod">
          <ac:chgData name="Young, Emily [COMRES/CC/STL]" userId="c47e6d21-3741-4864-b956-6f3495cfef49" providerId="ADAL" clId="{7125C261-CC1A-D446-9C89-D2D699A3D12D}" dt="2023-11-01T20:04:57.006" v="416" actId="164"/>
          <ac:picMkLst>
            <pc:docMk/>
            <pc:sldMk cId="1775619748" sldId="590"/>
            <ac:picMk id="9" creationId="{4982FB35-7FE3-16EE-4324-47684E5D98B5}"/>
          </ac:picMkLst>
        </pc:picChg>
      </pc:sldChg>
      <pc:sldChg chg="addSp delSp modSp mod chgLayout">
        <pc:chgData name="Young, Emily [COMRES/CC/STL]" userId="c47e6d21-3741-4864-b956-6f3495cfef49" providerId="ADAL" clId="{7125C261-CC1A-D446-9C89-D2D699A3D12D}" dt="2023-11-01T21:02:33.621" v="685" actId="1076"/>
        <pc:sldMkLst>
          <pc:docMk/>
          <pc:sldMk cId="2592854348" sldId="591"/>
        </pc:sldMkLst>
        <pc:spChg chg="add del mod">
          <ac:chgData name="Young, Emily [COMRES/CC/STL]" userId="c47e6d21-3741-4864-b956-6f3495cfef49" providerId="ADAL" clId="{7125C261-CC1A-D446-9C89-D2D699A3D12D}" dt="2023-11-01T20:06:22.372" v="433" actId="6264"/>
          <ac:spMkLst>
            <pc:docMk/>
            <pc:sldMk cId="2592854348" sldId="591"/>
            <ac:spMk id="2" creationId="{F6673D06-BDB7-A8B7-93F0-BAF91C99A8BC}"/>
          </ac:spMkLst>
        </pc:spChg>
        <pc:spChg chg="add del mod ord">
          <ac:chgData name="Young, Emily [COMRES/CC/STL]" userId="c47e6d21-3741-4864-b956-6f3495cfef49" providerId="ADAL" clId="{7125C261-CC1A-D446-9C89-D2D699A3D12D}" dt="2023-11-01T20:06:25.072" v="434" actId="478"/>
          <ac:spMkLst>
            <pc:docMk/>
            <pc:sldMk cId="2592854348" sldId="591"/>
            <ac:spMk id="3" creationId="{7740450C-2805-B890-D278-6F896A5C8523}"/>
          </ac:spMkLst>
        </pc:spChg>
        <pc:spChg chg="add mod ord">
          <ac:chgData name="Young, Emily [COMRES/CC/STL]" userId="c47e6d21-3741-4864-b956-6f3495cfef49" providerId="ADAL" clId="{7125C261-CC1A-D446-9C89-D2D699A3D12D}" dt="2023-11-01T21:02:33.621" v="685" actId="1076"/>
          <ac:spMkLst>
            <pc:docMk/>
            <pc:sldMk cId="2592854348" sldId="591"/>
            <ac:spMk id="4" creationId="{1A65A09E-FA74-C50D-8A59-ADD4DA1B2F32}"/>
          </ac:spMkLst>
        </pc:spChg>
        <pc:spChg chg="mod ord">
          <ac:chgData name="Young, Emily [COMRES/CC/STL]" userId="c47e6d21-3741-4864-b956-6f3495cfef49" providerId="ADAL" clId="{7125C261-CC1A-D446-9C89-D2D699A3D12D}" dt="2023-11-01T20:06:22.372" v="433" actId="6264"/>
          <ac:spMkLst>
            <pc:docMk/>
            <pc:sldMk cId="2592854348" sldId="591"/>
            <ac:spMk id="6" creationId="{336C61A7-037F-45C2-BF1C-F6F8F37F6179}"/>
          </ac:spMkLst>
        </pc:spChg>
        <pc:spChg chg="add del mod ord">
          <ac:chgData name="Young, Emily [COMRES/CC/STL]" userId="c47e6d21-3741-4864-b956-6f3495cfef49" providerId="ADAL" clId="{7125C261-CC1A-D446-9C89-D2D699A3D12D}" dt="2023-11-01T20:06:25.072" v="434" actId="478"/>
          <ac:spMkLst>
            <pc:docMk/>
            <pc:sldMk cId="2592854348" sldId="591"/>
            <ac:spMk id="7" creationId="{C5CF1688-9F0C-2E4F-FA67-CC81E82ED1F8}"/>
          </ac:spMkLst>
        </pc:spChg>
        <pc:spChg chg="mod">
          <ac:chgData name="Young, Emily [COMRES/CC/STL]" userId="c47e6d21-3741-4864-b956-6f3495cfef49" providerId="ADAL" clId="{7125C261-CC1A-D446-9C89-D2D699A3D12D}" dt="2023-11-01T20:09:08.008" v="478" actId="1076"/>
          <ac:spMkLst>
            <pc:docMk/>
            <pc:sldMk cId="2592854348" sldId="591"/>
            <ac:spMk id="20" creationId="{69C55A60-9C44-6FB5-D567-FEAFE0EF8E57}"/>
          </ac:spMkLst>
        </pc:spChg>
        <pc:picChg chg="mod">
          <ac:chgData name="Young, Emily [COMRES/CC/STL]" userId="c47e6d21-3741-4864-b956-6f3495cfef49" providerId="ADAL" clId="{7125C261-CC1A-D446-9C89-D2D699A3D12D}" dt="2023-11-01T20:06:58.310" v="441" actId="1076"/>
          <ac:picMkLst>
            <pc:docMk/>
            <pc:sldMk cId="2592854348" sldId="591"/>
            <ac:picMk id="5" creationId="{47ABA239-534E-4FC1-AD41-E04768CD030D}"/>
          </ac:picMkLst>
        </pc:picChg>
        <pc:picChg chg="add del mod">
          <ac:chgData name="Young, Emily [COMRES/CC/STL]" userId="c47e6d21-3741-4864-b956-6f3495cfef49" providerId="ADAL" clId="{7125C261-CC1A-D446-9C89-D2D699A3D12D}" dt="2023-11-01T20:07:54.714" v="468" actId="478"/>
          <ac:picMkLst>
            <pc:docMk/>
            <pc:sldMk cId="2592854348" sldId="591"/>
            <ac:picMk id="10" creationId="{4636711D-6AEE-B478-149C-C56B5F217F83}"/>
          </ac:picMkLst>
        </pc:picChg>
        <pc:picChg chg="del mod">
          <ac:chgData name="Young, Emily [COMRES/CC/STL]" userId="c47e6d21-3741-4864-b956-6f3495cfef49" providerId="ADAL" clId="{7125C261-CC1A-D446-9C89-D2D699A3D12D}" dt="2023-11-01T20:07:44.548" v="463" actId="478"/>
          <ac:picMkLst>
            <pc:docMk/>
            <pc:sldMk cId="2592854348" sldId="591"/>
            <ac:picMk id="14" creationId="{B92C31B1-E2E3-441A-86BA-7FF19C55D23B}"/>
          </ac:picMkLst>
        </pc:picChg>
        <pc:picChg chg="mod">
          <ac:chgData name="Young, Emily [COMRES/CC/STL]" userId="c47e6d21-3741-4864-b956-6f3495cfef49" providerId="ADAL" clId="{7125C261-CC1A-D446-9C89-D2D699A3D12D}" dt="2023-11-01T20:08:17.801" v="470" actId="1076"/>
          <ac:picMkLst>
            <pc:docMk/>
            <pc:sldMk cId="2592854348" sldId="591"/>
            <ac:picMk id="18" creationId="{6D9BFA52-C043-A735-1F20-3343BD5535AA}"/>
          </ac:picMkLst>
        </pc:picChg>
        <pc:picChg chg="mod">
          <ac:chgData name="Young, Emily [COMRES/CC/STL]" userId="c47e6d21-3741-4864-b956-6f3495cfef49" providerId="ADAL" clId="{7125C261-CC1A-D446-9C89-D2D699A3D12D}" dt="2023-11-01T20:06:58.310" v="441" actId="1076"/>
          <ac:picMkLst>
            <pc:docMk/>
            <pc:sldMk cId="2592854348" sldId="591"/>
            <ac:picMk id="19" creationId="{84C0C594-4CF9-4403-8596-F988F0596F89}"/>
          </ac:picMkLst>
        </pc:picChg>
        <pc:picChg chg="mod">
          <ac:chgData name="Young, Emily [COMRES/CC/STL]" userId="c47e6d21-3741-4864-b956-6f3495cfef49" providerId="ADAL" clId="{7125C261-CC1A-D446-9C89-D2D699A3D12D}" dt="2023-11-01T20:06:58.310" v="441" actId="1076"/>
          <ac:picMkLst>
            <pc:docMk/>
            <pc:sldMk cId="2592854348" sldId="591"/>
            <ac:picMk id="21" creationId="{71F8E88D-80E3-4871-97E8-A0214FFF0A88}"/>
          </ac:picMkLst>
        </pc:picChg>
        <pc:picChg chg="mod">
          <ac:chgData name="Young, Emily [COMRES/CC/STL]" userId="c47e6d21-3741-4864-b956-6f3495cfef49" providerId="ADAL" clId="{7125C261-CC1A-D446-9C89-D2D699A3D12D}" dt="2023-11-01T20:06:58.310" v="441" actId="1076"/>
          <ac:picMkLst>
            <pc:docMk/>
            <pc:sldMk cId="2592854348" sldId="591"/>
            <ac:picMk id="22" creationId="{88D82FCE-754A-420E-AF44-BF855A6E2184}"/>
          </ac:picMkLst>
        </pc:picChg>
        <pc:picChg chg="mod">
          <ac:chgData name="Young, Emily [COMRES/CC/STL]" userId="c47e6d21-3741-4864-b956-6f3495cfef49" providerId="ADAL" clId="{7125C261-CC1A-D446-9C89-D2D699A3D12D}" dt="2023-11-01T20:06:58.310" v="441" actId="1076"/>
          <ac:picMkLst>
            <pc:docMk/>
            <pc:sldMk cId="2592854348" sldId="591"/>
            <ac:picMk id="23" creationId="{A98A0800-1031-44DA-A0A6-8CAF24028736}"/>
          </ac:picMkLst>
        </pc:picChg>
        <pc:picChg chg="mod">
          <ac:chgData name="Young, Emily [COMRES/CC/STL]" userId="c47e6d21-3741-4864-b956-6f3495cfef49" providerId="ADAL" clId="{7125C261-CC1A-D446-9C89-D2D699A3D12D}" dt="2023-11-01T20:06:58.310" v="441" actId="1076"/>
          <ac:picMkLst>
            <pc:docMk/>
            <pc:sldMk cId="2592854348" sldId="591"/>
            <ac:picMk id="26" creationId="{B2E55906-A834-46F1-9713-D185696B9253}"/>
          </ac:picMkLst>
        </pc:picChg>
        <pc:picChg chg="mod">
          <ac:chgData name="Young, Emily [COMRES/CC/STL]" userId="c47e6d21-3741-4864-b956-6f3495cfef49" providerId="ADAL" clId="{7125C261-CC1A-D446-9C89-D2D699A3D12D}" dt="2023-11-01T20:06:58.310" v="441" actId="1076"/>
          <ac:picMkLst>
            <pc:docMk/>
            <pc:sldMk cId="2592854348" sldId="591"/>
            <ac:picMk id="1026" creationId="{3F0C8E6F-0EEB-4509-B8C4-F9204B8C1675}"/>
          </ac:picMkLst>
        </pc:picChg>
        <pc:cxnChg chg="add mod">
          <ac:chgData name="Young, Emily [COMRES/CC/STL]" userId="c47e6d21-3741-4864-b956-6f3495cfef49" providerId="ADAL" clId="{7125C261-CC1A-D446-9C89-D2D699A3D12D}" dt="2023-11-01T20:07:37.125" v="462" actId="692"/>
          <ac:cxnSpMkLst>
            <pc:docMk/>
            <pc:sldMk cId="2592854348" sldId="591"/>
            <ac:cxnSpMk id="9" creationId="{A8A0154C-2FD0-D835-F606-A00678FCCDB1}"/>
          </ac:cxnSpMkLst>
        </pc:cxnChg>
      </pc:sldChg>
      <pc:sldChg chg="addSp delSp modSp mod chgLayout">
        <pc:chgData name="Young, Emily [COMRES/CC/STL]" userId="c47e6d21-3741-4864-b956-6f3495cfef49" providerId="ADAL" clId="{7125C261-CC1A-D446-9C89-D2D699A3D12D}" dt="2023-11-01T20:50:09.403" v="501" actId="1076"/>
        <pc:sldMkLst>
          <pc:docMk/>
          <pc:sldMk cId="97764218" sldId="592"/>
        </pc:sldMkLst>
        <pc:spChg chg="add del mod">
          <ac:chgData name="Young, Emily [COMRES/CC/STL]" userId="c47e6d21-3741-4864-b956-6f3495cfef49" providerId="ADAL" clId="{7125C261-CC1A-D446-9C89-D2D699A3D12D}" dt="2023-11-01T20:48:08.839" v="481" actId="6264"/>
          <ac:spMkLst>
            <pc:docMk/>
            <pc:sldMk cId="97764218" sldId="592"/>
            <ac:spMk id="2" creationId="{2B352DF4-20A8-27CA-47CA-71D0A4F7D671}"/>
          </ac:spMkLst>
        </pc:spChg>
        <pc:spChg chg="add del mod ord">
          <ac:chgData name="Young, Emily [COMRES/CC/STL]" userId="c47e6d21-3741-4864-b956-6f3495cfef49" providerId="ADAL" clId="{7125C261-CC1A-D446-9C89-D2D699A3D12D}" dt="2023-11-01T20:48:08.839" v="481" actId="6264"/>
          <ac:spMkLst>
            <pc:docMk/>
            <pc:sldMk cId="97764218" sldId="592"/>
            <ac:spMk id="3" creationId="{0ACFBD1C-5C2E-98D2-5ACB-DAB4D39ED9DC}"/>
          </ac:spMkLst>
        </pc:spChg>
        <pc:spChg chg="add del mod ord">
          <ac:chgData name="Young, Emily [COMRES/CC/STL]" userId="c47e6d21-3741-4864-b956-6f3495cfef49" providerId="ADAL" clId="{7125C261-CC1A-D446-9C89-D2D699A3D12D}" dt="2023-11-01T20:48:08.839" v="481" actId="6264"/>
          <ac:spMkLst>
            <pc:docMk/>
            <pc:sldMk cId="97764218" sldId="592"/>
            <ac:spMk id="5" creationId="{73627164-7BA9-526A-CCF8-E475F78E11EB}"/>
          </ac:spMkLst>
        </pc:spChg>
        <pc:spChg chg="add del mod ord">
          <ac:chgData name="Young, Emily [COMRES/CC/STL]" userId="c47e6d21-3741-4864-b956-6f3495cfef49" providerId="ADAL" clId="{7125C261-CC1A-D446-9C89-D2D699A3D12D}" dt="2023-11-01T20:48:08.839" v="481" actId="6264"/>
          <ac:spMkLst>
            <pc:docMk/>
            <pc:sldMk cId="97764218" sldId="592"/>
            <ac:spMk id="6" creationId="{AF922B7C-E725-49E1-BACE-050F6DC780B4}"/>
          </ac:spMkLst>
        </pc:spChg>
        <pc:spChg chg="mod">
          <ac:chgData name="Young, Emily [COMRES/CC/STL]" userId="c47e6d21-3741-4864-b956-6f3495cfef49" providerId="ADAL" clId="{7125C261-CC1A-D446-9C89-D2D699A3D12D}" dt="2023-11-01T20:48:21.037" v="484" actId="14100"/>
          <ac:spMkLst>
            <pc:docMk/>
            <pc:sldMk cId="97764218" sldId="592"/>
            <ac:spMk id="7" creationId="{4FF9220D-B320-965A-EEDF-76FA5749B5B7}"/>
          </ac:spMkLst>
        </pc:spChg>
        <pc:spChg chg="mod">
          <ac:chgData name="Young, Emily [COMRES/CC/STL]" userId="c47e6d21-3741-4864-b956-6f3495cfef49" providerId="ADAL" clId="{7125C261-CC1A-D446-9C89-D2D699A3D12D}" dt="2023-11-01T20:50:09.403" v="501" actId="1076"/>
          <ac:spMkLst>
            <pc:docMk/>
            <pc:sldMk cId="97764218" sldId="592"/>
            <ac:spMk id="11" creationId="{3783E4A7-8702-FDDD-870C-1CAC9A3A5882}"/>
          </ac:spMkLst>
        </pc:spChg>
        <pc:spChg chg="mod">
          <ac:chgData name="Young, Emily [COMRES/CC/STL]" userId="c47e6d21-3741-4864-b956-6f3495cfef49" providerId="ADAL" clId="{7125C261-CC1A-D446-9C89-D2D699A3D12D}" dt="2023-11-01T20:48:54.732" v="490" actId="164"/>
          <ac:spMkLst>
            <pc:docMk/>
            <pc:sldMk cId="97764218" sldId="592"/>
            <ac:spMk id="19" creationId="{8F798856-6ED7-39AE-1204-E042659F1790}"/>
          </ac:spMkLst>
        </pc:spChg>
        <pc:spChg chg="mod">
          <ac:chgData name="Young, Emily [COMRES/CC/STL]" userId="c47e6d21-3741-4864-b956-6f3495cfef49" providerId="ADAL" clId="{7125C261-CC1A-D446-9C89-D2D699A3D12D}" dt="2023-11-01T20:49:56.180" v="495"/>
          <ac:spMkLst>
            <pc:docMk/>
            <pc:sldMk cId="97764218" sldId="592"/>
            <ac:spMk id="21" creationId="{D2DA45DF-0904-4D17-28A2-5799A043B258}"/>
          </ac:spMkLst>
        </pc:spChg>
        <pc:spChg chg="mod">
          <ac:chgData name="Young, Emily [COMRES/CC/STL]" userId="c47e6d21-3741-4864-b956-6f3495cfef49" providerId="ADAL" clId="{7125C261-CC1A-D446-9C89-D2D699A3D12D}" dt="2023-11-01T20:50:05.253" v="500"/>
          <ac:spMkLst>
            <pc:docMk/>
            <pc:sldMk cId="97764218" sldId="592"/>
            <ac:spMk id="27" creationId="{78C91E91-BB22-66EA-FF74-D10A1F512C33}"/>
          </ac:spMkLst>
        </pc:spChg>
        <pc:spChg chg="mod ord">
          <ac:chgData name="Young, Emily [COMRES/CC/STL]" userId="c47e6d21-3741-4864-b956-6f3495cfef49" providerId="ADAL" clId="{7125C261-CC1A-D446-9C89-D2D699A3D12D}" dt="2023-11-01T20:48:12.720" v="482" actId="255"/>
          <ac:spMkLst>
            <pc:docMk/>
            <pc:sldMk cId="97764218" sldId="592"/>
            <ac:spMk id="42" creationId="{ADFBDDB7-7949-42B3-BD89-CFDD7C7BD435}"/>
          </ac:spMkLst>
        </pc:spChg>
        <pc:grpChg chg="add del mod">
          <ac:chgData name="Young, Emily [COMRES/CC/STL]" userId="c47e6d21-3741-4864-b956-6f3495cfef49" providerId="ADAL" clId="{7125C261-CC1A-D446-9C89-D2D699A3D12D}" dt="2023-11-01T20:50:04.301" v="499" actId="478"/>
          <ac:grpSpMkLst>
            <pc:docMk/>
            <pc:sldMk cId="97764218" sldId="592"/>
            <ac:grpSpMk id="12" creationId="{81051434-C097-69EC-2EC5-6D423E5D7604}"/>
          </ac:grpSpMkLst>
        </pc:grpChg>
        <pc:grpChg chg="add del mod">
          <ac:chgData name="Young, Emily [COMRES/CC/STL]" userId="c47e6d21-3741-4864-b956-6f3495cfef49" providerId="ADAL" clId="{7125C261-CC1A-D446-9C89-D2D699A3D12D}" dt="2023-11-01T20:50:03.135" v="498"/>
          <ac:grpSpMkLst>
            <pc:docMk/>
            <pc:sldMk cId="97764218" sldId="592"/>
            <ac:grpSpMk id="13" creationId="{3B80684A-81DC-EF3B-BB3E-FB81CEE8AD6C}"/>
          </ac:grpSpMkLst>
        </pc:grpChg>
        <pc:grpChg chg="add mod">
          <ac:chgData name="Young, Emily [COMRES/CC/STL]" userId="c47e6d21-3741-4864-b956-6f3495cfef49" providerId="ADAL" clId="{7125C261-CC1A-D446-9C89-D2D699A3D12D}" dt="2023-11-01T20:50:05.253" v="500"/>
          <ac:grpSpMkLst>
            <pc:docMk/>
            <pc:sldMk cId="97764218" sldId="592"/>
            <ac:grpSpMk id="22" creationId="{05A610F2-9035-AC1D-4196-1A810A3AACA9}"/>
          </ac:grpSpMkLst>
        </pc:grpChg>
        <pc:picChg chg="mod">
          <ac:chgData name="Young, Emily [COMRES/CC/STL]" userId="c47e6d21-3741-4864-b956-6f3495cfef49" providerId="ADAL" clId="{7125C261-CC1A-D446-9C89-D2D699A3D12D}" dt="2023-11-01T20:48:54.732" v="490" actId="164"/>
          <ac:picMkLst>
            <pc:docMk/>
            <pc:sldMk cId="97764218" sldId="592"/>
            <ac:picMk id="4" creationId="{FC042149-20F2-F3FF-262A-D2665327031C}"/>
          </ac:picMkLst>
        </pc:picChg>
        <pc:picChg chg="mod">
          <ac:chgData name="Young, Emily [COMRES/CC/STL]" userId="c47e6d21-3741-4864-b956-6f3495cfef49" providerId="ADAL" clId="{7125C261-CC1A-D446-9C89-D2D699A3D12D}" dt="2023-11-01T20:48:54.732" v="490" actId="164"/>
          <ac:picMkLst>
            <pc:docMk/>
            <pc:sldMk cId="97764218" sldId="592"/>
            <ac:picMk id="8" creationId="{A71092F3-9100-32CD-426F-2555AD8CB480}"/>
          </ac:picMkLst>
        </pc:picChg>
        <pc:picChg chg="mod">
          <ac:chgData name="Young, Emily [COMRES/CC/STL]" userId="c47e6d21-3741-4864-b956-6f3495cfef49" providerId="ADAL" clId="{7125C261-CC1A-D446-9C89-D2D699A3D12D}" dt="2023-11-01T20:49:56.180" v="495"/>
          <ac:picMkLst>
            <pc:docMk/>
            <pc:sldMk cId="97764218" sldId="592"/>
            <ac:picMk id="14" creationId="{E7573CBC-3F15-963F-5AC1-AB5D6B3300C6}"/>
          </ac:picMkLst>
        </pc:picChg>
        <pc:picChg chg="mod">
          <ac:chgData name="Young, Emily [COMRES/CC/STL]" userId="c47e6d21-3741-4864-b956-6f3495cfef49" providerId="ADAL" clId="{7125C261-CC1A-D446-9C89-D2D699A3D12D}" dt="2023-11-01T20:49:56.180" v="495"/>
          <ac:picMkLst>
            <pc:docMk/>
            <pc:sldMk cId="97764218" sldId="592"/>
            <ac:picMk id="16" creationId="{957AEC2E-38B8-B4A0-5E1A-7F02DCCA1708}"/>
          </ac:picMkLst>
        </pc:picChg>
        <pc:picChg chg="mod">
          <ac:chgData name="Young, Emily [COMRES/CC/STL]" userId="c47e6d21-3741-4864-b956-6f3495cfef49" providerId="ADAL" clId="{7125C261-CC1A-D446-9C89-D2D699A3D12D}" dt="2023-11-01T20:50:05.253" v="500"/>
          <ac:picMkLst>
            <pc:docMk/>
            <pc:sldMk cId="97764218" sldId="592"/>
            <ac:picMk id="23" creationId="{29602144-BEDD-9CC6-FAD1-10B2A3059364}"/>
          </ac:picMkLst>
        </pc:picChg>
        <pc:picChg chg="mod">
          <ac:chgData name="Young, Emily [COMRES/CC/STL]" userId="c47e6d21-3741-4864-b956-6f3495cfef49" providerId="ADAL" clId="{7125C261-CC1A-D446-9C89-D2D699A3D12D}" dt="2023-11-01T20:50:05.253" v="500"/>
          <ac:picMkLst>
            <pc:docMk/>
            <pc:sldMk cId="97764218" sldId="592"/>
            <ac:picMk id="24" creationId="{BF6DA896-0EC8-A54D-9B8A-911FF3C2F79B}"/>
          </ac:picMkLst>
        </pc:picChg>
        <pc:cxnChg chg="mod">
          <ac:chgData name="Young, Emily [COMRES/CC/STL]" userId="c47e6d21-3741-4864-b956-6f3495cfef49" providerId="ADAL" clId="{7125C261-CC1A-D446-9C89-D2D699A3D12D}" dt="2023-11-01T20:48:54.732" v="490" actId="164"/>
          <ac:cxnSpMkLst>
            <pc:docMk/>
            <pc:sldMk cId="97764218" sldId="592"/>
            <ac:cxnSpMk id="15" creationId="{83F98F48-080A-85E1-04F8-0A377B3371E5}"/>
          </ac:cxnSpMkLst>
        </pc:cxnChg>
        <pc:cxnChg chg="mod">
          <ac:chgData name="Young, Emily [COMRES/CC/STL]" userId="c47e6d21-3741-4864-b956-6f3495cfef49" providerId="ADAL" clId="{7125C261-CC1A-D446-9C89-D2D699A3D12D}" dt="2023-11-01T20:48:54.732" v="490" actId="164"/>
          <ac:cxnSpMkLst>
            <pc:docMk/>
            <pc:sldMk cId="97764218" sldId="592"/>
            <ac:cxnSpMk id="17" creationId="{3ACB5B33-D7BF-0854-D3EB-0E81732AA692}"/>
          </ac:cxnSpMkLst>
        </pc:cxnChg>
        <pc:cxnChg chg="mod">
          <ac:chgData name="Young, Emily [COMRES/CC/STL]" userId="c47e6d21-3741-4864-b956-6f3495cfef49" providerId="ADAL" clId="{7125C261-CC1A-D446-9C89-D2D699A3D12D}" dt="2023-11-01T20:49:56.180" v="495"/>
          <ac:cxnSpMkLst>
            <pc:docMk/>
            <pc:sldMk cId="97764218" sldId="592"/>
            <ac:cxnSpMk id="18" creationId="{8311E7DD-7A69-4A01-99F3-781BFFBA67E7}"/>
          </ac:cxnSpMkLst>
        </pc:cxnChg>
        <pc:cxnChg chg="mod">
          <ac:chgData name="Young, Emily [COMRES/CC/STL]" userId="c47e6d21-3741-4864-b956-6f3495cfef49" providerId="ADAL" clId="{7125C261-CC1A-D446-9C89-D2D699A3D12D}" dt="2023-11-01T20:49:56.180" v="495"/>
          <ac:cxnSpMkLst>
            <pc:docMk/>
            <pc:sldMk cId="97764218" sldId="592"/>
            <ac:cxnSpMk id="20" creationId="{A8274B67-7162-CE45-F713-4F41708CDDEF}"/>
          </ac:cxnSpMkLst>
        </pc:cxnChg>
        <pc:cxnChg chg="mod">
          <ac:chgData name="Young, Emily [COMRES/CC/STL]" userId="c47e6d21-3741-4864-b956-6f3495cfef49" providerId="ADAL" clId="{7125C261-CC1A-D446-9C89-D2D699A3D12D}" dt="2023-11-01T20:50:05.253" v="500"/>
          <ac:cxnSpMkLst>
            <pc:docMk/>
            <pc:sldMk cId="97764218" sldId="592"/>
            <ac:cxnSpMk id="25" creationId="{5942C96D-9735-8A6C-F4BA-8516B41F8B5C}"/>
          </ac:cxnSpMkLst>
        </pc:cxnChg>
        <pc:cxnChg chg="mod">
          <ac:chgData name="Young, Emily [COMRES/CC/STL]" userId="c47e6d21-3741-4864-b956-6f3495cfef49" providerId="ADAL" clId="{7125C261-CC1A-D446-9C89-D2D699A3D12D}" dt="2023-11-01T20:50:05.253" v="500"/>
          <ac:cxnSpMkLst>
            <pc:docMk/>
            <pc:sldMk cId="97764218" sldId="592"/>
            <ac:cxnSpMk id="26" creationId="{031ED025-7F41-106D-9CCC-51648301981A}"/>
          </ac:cxnSpMkLst>
        </pc:cxnChg>
      </pc:sldChg>
      <pc:sldChg chg="addSp delSp modSp mod">
        <pc:chgData name="Young, Emily [COMRES/CC/STL]" userId="c47e6d21-3741-4864-b956-6f3495cfef49" providerId="ADAL" clId="{7125C261-CC1A-D446-9C89-D2D699A3D12D}" dt="2023-11-01T20:57:24.604" v="599" actId="167"/>
        <pc:sldMkLst>
          <pc:docMk/>
          <pc:sldMk cId="3257115693" sldId="594"/>
        </pc:sldMkLst>
        <pc:spChg chg="mod">
          <ac:chgData name="Young, Emily [COMRES/CC/STL]" userId="c47e6d21-3741-4864-b956-6f3495cfef49" providerId="ADAL" clId="{7125C261-CC1A-D446-9C89-D2D699A3D12D}" dt="2023-11-01T20:52:08.493" v="532" actId="1076"/>
          <ac:spMkLst>
            <pc:docMk/>
            <pc:sldMk cId="3257115693" sldId="594"/>
            <ac:spMk id="2" creationId="{D1C431A5-3D96-6F75-6DD3-75D310F1F15F}"/>
          </ac:spMkLst>
        </pc:spChg>
        <pc:spChg chg="mod">
          <ac:chgData name="Young, Emily [COMRES/CC/STL]" userId="c47e6d21-3741-4864-b956-6f3495cfef49" providerId="ADAL" clId="{7125C261-CC1A-D446-9C89-D2D699A3D12D}" dt="2023-11-01T20:52:17.487" v="534" actId="255"/>
          <ac:spMkLst>
            <pc:docMk/>
            <pc:sldMk cId="3257115693" sldId="594"/>
            <ac:spMk id="6" creationId="{336C61A7-037F-45C2-BF1C-F6F8F37F6179}"/>
          </ac:spMkLst>
        </pc:spChg>
        <pc:spChg chg="mod">
          <ac:chgData name="Young, Emily [COMRES/CC/STL]" userId="c47e6d21-3741-4864-b956-6f3495cfef49" providerId="ADAL" clId="{7125C261-CC1A-D446-9C89-D2D699A3D12D}" dt="2023-11-01T20:57:07.903" v="594" actId="14100"/>
          <ac:spMkLst>
            <pc:docMk/>
            <pc:sldMk cId="3257115693" sldId="594"/>
            <ac:spMk id="7" creationId="{CA91BEE8-3FD1-9275-CEA0-77BDC733D2E3}"/>
          </ac:spMkLst>
        </pc:spChg>
        <pc:picChg chg="del">
          <ac:chgData name="Young, Emily [COMRES/CC/STL]" userId="c47e6d21-3741-4864-b956-6f3495cfef49" providerId="ADAL" clId="{7125C261-CC1A-D446-9C89-D2D699A3D12D}" dt="2023-11-01T20:56:51.531" v="588" actId="478"/>
          <ac:picMkLst>
            <pc:docMk/>
            <pc:sldMk cId="3257115693" sldId="594"/>
            <ac:picMk id="14" creationId="{B92C31B1-E2E3-441A-86BA-7FF19C55D23B}"/>
          </ac:picMkLst>
        </pc:picChg>
        <pc:cxnChg chg="add mod">
          <ac:chgData name="Young, Emily [COMRES/CC/STL]" userId="c47e6d21-3741-4864-b956-6f3495cfef49" providerId="ADAL" clId="{7125C261-CC1A-D446-9C89-D2D699A3D12D}" dt="2023-11-01T20:57:24.604" v="599" actId="167"/>
          <ac:cxnSpMkLst>
            <pc:docMk/>
            <pc:sldMk cId="3257115693" sldId="594"/>
            <ac:cxnSpMk id="3" creationId="{4799750D-2534-2D2F-8C6F-D7F7E5F28D19}"/>
          </ac:cxnSpMkLst>
        </pc:cxnChg>
      </pc:sldChg>
      <pc:sldChg chg="modSp mod">
        <pc:chgData name="Young, Emily [COMRES/CC/STL]" userId="c47e6d21-3741-4864-b956-6f3495cfef49" providerId="ADAL" clId="{7125C261-CC1A-D446-9C89-D2D699A3D12D}" dt="2023-11-01T19:57:51.936" v="308" actId="255"/>
        <pc:sldMkLst>
          <pc:docMk/>
          <pc:sldMk cId="257576528" sldId="595"/>
        </pc:sldMkLst>
        <pc:spChg chg="mod">
          <ac:chgData name="Young, Emily [COMRES/CC/STL]" userId="c47e6d21-3741-4864-b956-6f3495cfef49" providerId="ADAL" clId="{7125C261-CC1A-D446-9C89-D2D699A3D12D}" dt="2023-11-01T19:57:47.335" v="307" actId="255"/>
          <ac:spMkLst>
            <pc:docMk/>
            <pc:sldMk cId="257576528" sldId="595"/>
            <ac:spMk id="9" creationId="{963CE5FF-3199-C37F-223B-D5746B92AB2E}"/>
          </ac:spMkLst>
        </pc:spChg>
        <pc:spChg chg="mod">
          <ac:chgData name="Young, Emily [COMRES/CC/STL]" userId="c47e6d21-3741-4864-b956-6f3495cfef49" providerId="ADAL" clId="{7125C261-CC1A-D446-9C89-D2D699A3D12D}" dt="2023-11-01T19:57:51.936" v="308" actId="255"/>
          <ac:spMkLst>
            <pc:docMk/>
            <pc:sldMk cId="257576528" sldId="595"/>
            <ac:spMk id="42" creationId="{ADFBDDB7-7949-42B3-BD89-CFDD7C7BD435}"/>
          </ac:spMkLst>
        </pc:spChg>
      </pc:sldChg>
      <pc:sldChg chg="addSp delSp modSp del mod">
        <pc:chgData name="Young, Emily [COMRES/CC/STL]" userId="c47e6d21-3741-4864-b956-6f3495cfef49" providerId="ADAL" clId="{7125C261-CC1A-D446-9C89-D2D699A3D12D}" dt="2023-11-03T18:35:23.682" v="697" actId="2696"/>
        <pc:sldMkLst>
          <pc:docMk/>
          <pc:sldMk cId="244691232" sldId="2147469447"/>
        </pc:sldMkLst>
        <pc:spChg chg="add mod">
          <ac:chgData name="Young, Emily [COMRES/CC/STL]" userId="c47e6d21-3741-4864-b956-6f3495cfef49" providerId="ADAL" clId="{7125C261-CC1A-D446-9C89-D2D699A3D12D}" dt="2023-10-30T19:00:43.875" v="2" actId="20577"/>
          <ac:spMkLst>
            <pc:docMk/>
            <pc:sldMk cId="244691232" sldId="2147469447"/>
            <ac:spMk id="2" creationId="{2C7B40EE-3450-4BB5-9E52-39C3EA8BAAE2}"/>
          </ac:spMkLst>
        </pc:spChg>
        <pc:spChg chg="mod">
          <ac:chgData name="Young, Emily [COMRES/CC/STL]" userId="c47e6d21-3741-4864-b956-6f3495cfef49" providerId="ADAL" clId="{7125C261-CC1A-D446-9C89-D2D699A3D12D}" dt="2023-11-02T20:37:02.724" v="687" actId="12"/>
          <ac:spMkLst>
            <pc:docMk/>
            <pc:sldMk cId="244691232" sldId="2147469447"/>
            <ac:spMk id="3" creationId="{7FD2EC1E-18A1-B9C5-9EB2-AE84CF9FAA42}"/>
          </ac:spMkLst>
        </pc:spChg>
        <pc:spChg chg="mod">
          <ac:chgData name="Young, Emily [COMRES/CC/STL]" userId="c47e6d21-3741-4864-b956-6f3495cfef49" providerId="ADAL" clId="{7125C261-CC1A-D446-9C89-D2D699A3D12D}" dt="2023-11-02T20:37:08.185" v="691" actId="1035"/>
          <ac:spMkLst>
            <pc:docMk/>
            <pc:sldMk cId="244691232" sldId="2147469447"/>
            <ac:spMk id="4" creationId="{E05DB87B-788D-38FB-9F67-3C243054276E}"/>
          </ac:spMkLst>
        </pc:spChg>
        <pc:spChg chg="mod">
          <ac:chgData name="Young, Emily [COMRES/CC/STL]" userId="c47e6d21-3741-4864-b956-6f3495cfef49" providerId="ADAL" clId="{7125C261-CC1A-D446-9C89-D2D699A3D12D}" dt="2023-11-01T21:02:20.970" v="683" actId="255"/>
          <ac:spMkLst>
            <pc:docMk/>
            <pc:sldMk cId="244691232" sldId="2147469447"/>
            <ac:spMk id="5" creationId="{80F20F39-69E2-76CF-6D8F-6C5416076772}"/>
          </ac:spMkLst>
        </pc:spChg>
        <pc:spChg chg="add del mod">
          <ac:chgData name="Young, Emily [COMRES/CC/STL]" userId="c47e6d21-3741-4864-b956-6f3495cfef49" providerId="ADAL" clId="{7125C261-CC1A-D446-9C89-D2D699A3D12D}" dt="2023-11-01T21:01:45.420" v="672"/>
          <ac:spMkLst>
            <pc:docMk/>
            <pc:sldMk cId="244691232" sldId="2147469447"/>
            <ac:spMk id="6" creationId="{6E5B952A-CA2D-8627-E5C0-9D06BFDF6B5E}"/>
          </ac:spMkLst>
        </pc:spChg>
        <pc:spChg chg="mod">
          <ac:chgData name="Young, Emily [COMRES/CC/STL]" userId="c47e6d21-3741-4864-b956-6f3495cfef49" providerId="ADAL" clId="{7125C261-CC1A-D446-9C89-D2D699A3D12D}" dt="2023-11-02T20:37:02.724" v="687" actId="12"/>
          <ac:spMkLst>
            <pc:docMk/>
            <pc:sldMk cId="244691232" sldId="2147469447"/>
            <ac:spMk id="7" creationId="{48D9ED9D-AD3B-6FA0-8C7A-1EACE7628A45}"/>
          </ac:spMkLst>
        </pc:spChg>
        <pc:spChg chg="mod">
          <ac:chgData name="Young, Emily [COMRES/CC/STL]" userId="c47e6d21-3741-4864-b956-6f3495cfef49" providerId="ADAL" clId="{7125C261-CC1A-D446-9C89-D2D699A3D12D}" dt="2023-11-02T20:37:17.593" v="693" actId="1035"/>
          <ac:spMkLst>
            <pc:docMk/>
            <pc:sldMk cId="244691232" sldId="2147469447"/>
            <ac:spMk id="8" creationId="{42A50023-FCB8-11B4-2687-99E8D6ED7261}"/>
          </ac:spMkLst>
        </pc:spChg>
        <pc:spChg chg="mod">
          <ac:chgData name="Young, Emily [COMRES/CC/STL]" userId="c47e6d21-3741-4864-b956-6f3495cfef49" providerId="ADAL" clId="{7125C261-CC1A-D446-9C89-D2D699A3D12D}" dt="2023-11-02T20:37:02.724" v="687" actId="12"/>
          <ac:spMkLst>
            <pc:docMk/>
            <pc:sldMk cId="244691232" sldId="2147469447"/>
            <ac:spMk id="9" creationId="{FB34F359-FB9B-B14E-BD28-B6D97AE38860}"/>
          </ac:spMkLst>
        </pc:spChg>
        <pc:spChg chg="mod">
          <ac:chgData name="Young, Emily [COMRES/CC/STL]" userId="c47e6d21-3741-4864-b956-6f3495cfef49" providerId="ADAL" clId="{7125C261-CC1A-D446-9C89-D2D699A3D12D}" dt="2023-11-02T20:37:20.015" v="695" actId="1035"/>
          <ac:spMkLst>
            <pc:docMk/>
            <pc:sldMk cId="244691232" sldId="2147469447"/>
            <ac:spMk id="10" creationId="{B7DC2B42-F4BF-4502-8707-F05B912B427F}"/>
          </ac:spMkLst>
        </pc:spChg>
        <pc:spChg chg="mod">
          <ac:chgData name="Young, Emily [COMRES/CC/STL]" userId="c47e6d21-3741-4864-b956-6f3495cfef49" providerId="ADAL" clId="{7125C261-CC1A-D446-9C89-D2D699A3D12D}" dt="2023-11-02T20:37:02.724" v="687" actId="12"/>
          <ac:spMkLst>
            <pc:docMk/>
            <pc:sldMk cId="244691232" sldId="2147469447"/>
            <ac:spMk id="11" creationId="{4B632928-05B8-5D21-379F-FEE2B905E161}"/>
          </ac:spMkLst>
        </pc:spChg>
        <pc:spChg chg="mod">
          <ac:chgData name="Young, Emily [COMRES/CC/STL]" userId="c47e6d21-3741-4864-b956-6f3495cfef49" providerId="ADAL" clId="{7125C261-CC1A-D446-9C89-D2D699A3D12D}" dt="2023-11-02T20:37:02.724" v="687" actId="12"/>
          <ac:spMkLst>
            <pc:docMk/>
            <pc:sldMk cId="244691232" sldId="2147469447"/>
            <ac:spMk id="12" creationId="{9926A208-9DAC-94B4-1F25-C40A119F2408}"/>
          </ac:spMkLst>
        </pc:spChg>
        <pc:spChg chg="mod">
          <ac:chgData name="Young, Emily [COMRES/CC/STL]" userId="c47e6d21-3741-4864-b956-6f3495cfef49" providerId="ADAL" clId="{7125C261-CC1A-D446-9C89-D2D699A3D12D}" dt="2023-11-02T20:37:02.724" v="687" actId="12"/>
          <ac:spMkLst>
            <pc:docMk/>
            <pc:sldMk cId="244691232" sldId="2147469447"/>
            <ac:spMk id="13" creationId="{1F6F7BDA-AC4B-E643-A84A-61497605F53E}"/>
          </ac:spMkLst>
        </pc:spChg>
        <pc:spChg chg="mod">
          <ac:chgData name="Young, Emily [COMRES/CC/STL]" userId="c47e6d21-3741-4864-b956-6f3495cfef49" providerId="ADAL" clId="{7125C261-CC1A-D446-9C89-D2D699A3D12D}" dt="2023-11-02T20:37:02.724" v="687" actId="12"/>
          <ac:spMkLst>
            <pc:docMk/>
            <pc:sldMk cId="244691232" sldId="2147469447"/>
            <ac:spMk id="14" creationId="{698C155A-6085-C03F-5B56-2474DA2EB476}"/>
          </ac:spMkLst>
        </pc:spChg>
        <pc:picChg chg="mod">
          <ac:chgData name="Young, Emily [COMRES/CC/STL]" userId="c47e6d21-3741-4864-b956-6f3495cfef49" providerId="ADAL" clId="{7125C261-CC1A-D446-9C89-D2D699A3D12D}" dt="2023-11-01T21:01:16.395" v="662" actId="1076"/>
          <ac:picMkLst>
            <pc:docMk/>
            <pc:sldMk cId="244691232" sldId="2147469447"/>
            <ac:picMk id="21" creationId="{22C30AD6-9CD5-0862-C013-8ABB261DF210}"/>
          </ac:picMkLst>
        </pc:picChg>
      </pc:sldChg>
      <pc:sldChg chg="modSp mod">
        <pc:chgData name="Young, Emily [COMRES/CC/STL]" userId="c47e6d21-3741-4864-b956-6f3495cfef49" providerId="ADAL" clId="{7125C261-CC1A-D446-9C89-D2D699A3D12D}" dt="2023-11-01T19:55:44.030" v="263" actId="14100"/>
        <pc:sldMkLst>
          <pc:docMk/>
          <pc:sldMk cId="3444045491" sldId="2147469498"/>
        </pc:sldMkLst>
        <pc:spChg chg="mod">
          <ac:chgData name="Young, Emily [COMRES/CC/STL]" userId="c47e6d21-3741-4864-b956-6f3495cfef49" providerId="ADAL" clId="{7125C261-CC1A-D446-9C89-D2D699A3D12D}" dt="2023-11-01T19:55:21.141" v="256" actId="255"/>
          <ac:spMkLst>
            <pc:docMk/>
            <pc:sldMk cId="3444045491" sldId="2147469498"/>
            <ac:spMk id="2" creationId="{BF78FF10-32D2-3299-7256-C312123E12F0}"/>
          </ac:spMkLst>
        </pc:spChg>
        <pc:picChg chg="mod">
          <ac:chgData name="Young, Emily [COMRES/CC/STL]" userId="c47e6d21-3741-4864-b956-6f3495cfef49" providerId="ADAL" clId="{7125C261-CC1A-D446-9C89-D2D699A3D12D}" dt="2023-11-01T19:55:27.791" v="258" actId="1076"/>
          <ac:picMkLst>
            <pc:docMk/>
            <pc:sldMk cId="3444045491" sldId="2147469498"/>
            <ac:picMk id="9" creationId="{5DAE5B6F-3E9F-0D48-DA82-F77C579E267A}"/>
          </ac:picMkLst>
        </pc:picChg>
        <pc:picChg chg="mod">
          <ac:chgData name="Young, Emily [COMRES/CC/STL]" userId="c47e6d21-3741-4864-b956-6f3495cfef49" providerId="ADAL" clId="{7125C261-CC1A-D446-9C89-D2D699A3D12D}" dt="2023-11-01T19:55:44.030" v="263" actId="14100"/>
          <ac:picMkLst>
            <pc:docMk/>
            <pc:sldMk cId="3444045491" sldId="2147469498"/>
            <ac:picMk id="11" creationId="{327F254C-E2B6-4EAB-E70B-2A77D1DDD2ED}"/>
          </ac:picMkLst>
        </pc:picChg>
        <pc:picChg chg="mod">
          <ac:chgData name="Young, Emily [COMRES/CC/STL]" userId="c47e6d21-3741-4864-b956-6f3495cfef49" providerId="ADAL" clId="{7125C261-CC1A-D446-9C89-D2D699A3D12D}" dt="2023-11-01T19:55:32.644" v="260" actId="1076"/>
          <ac:picMkLst>
            <pc:docMk/>
            <pc:sldMk cId="3444045491" sldId="2147469498"/>
            <ac:picMk id="13" creationId="{9095C543-A3FC-4F59-05A7-387549142216}"/>
          </ac:picMkLst>
        </pc:picChg>
      </pc:sldChg>
      <pc:sldChg chg="addSp delSp modSp mod chgLayout">
        <pc:chgData name="Young, Emily [COMRES/CC/STL]" userId="c47e6d21-3741-4864-b956-6f3495cfef49" providerId="ADAL" clId="{7125C261-CC1A-D446-9C89-D2D699A3D12D}" dt="2023-11-01T20:49:48.500" v="494" actId="164"/>
        <pc:sldMkLst>
          <pc:docMk/>
          <pc:sldMk cId="35581512" sldId="2147469531"/>
        </pc:sldMkLst>
        <pc:spChg chg="mod ord">
          <ac:chgData name="Young, Emily [COMRES/CC/STL]" userId="c47e6d21-3741-4864-b956-6f3495cfef49" providerId="ADAL" clId="{7125C261-CC1A-D446-9C89-D2D699A3D12D}" dt="2023-11-01T19:50:48.691" v="186" actId="14100"/>
          <ac:spMkLst>
            <pc:docMk/>
            <pc:sldMk cId="35581512" sldId="2147469531"/>
            <ac:spMk id="2" creationId="{F2324C90-BD29-8E70-B8CF-A570F6BEAAB3}"/>
          </ac:spMkLst>
        </pc:spChg>
        <pc:spChg chg="mod ord">
          <ac:chgData name="Young, Emily [COMRES/CC/STL]" userId="c47e6d21-3741-4864-b956-6f3495cfef49" providerId="ADAL" clId="{7125C261-CC1A-D446-9C89-D2D699A3D12D}" dt="2023-11-01T19:50:22.640" v="181" actId="6264"/>
          <ac:spMkLst>
            <pc:docMk/>
            <pc:sldMk cId="35581512" sldId="2147469531"/>
            <ac:spMk id="4" creationId="{D802E541-4A9B-8F7F-14C0-A8B02067BDE7}"/>
          </ac:spMkLst>
        </pc:spChg>
        <pc:spChg chg="mod">
          <ac:chgData name="Young, Emily [COMRES/CC/STL]" userId="c47e6d21-3741-4864-b956-6f3495cfef49" providerId="ADAL" clId="{7125C261-CC1A-D446-9C89-D2D699A3D12D}" dt="2023-11-01T20:49:48.500" v="494" actId="164"/>
          <ac:spMkLst>
            <pc:docMk/>
            <pc:sldMk cId="35581512" sldId="2147469531"/>
            <ac:spMk id="5" creationId="{08947B66-CBC3-D1D3-19B0-0C433186EF36}"/>
          </ac:spMkLst>
        </pc:spChg>
        <pc:spChg chg="mod ord">
          <ac:chgData name="Young, Emily [COMRES/CC/STL]" userId="c47e6d21-3741-4864-b956-6f3495cfef49" providerId="ADAL" clId="{7125C261-CC1A-D446-9C89-D2D699A3D12D}" dt="2023-11-01T19:50:57.199" v="191" actId="1076"/>
          <ac:spMkLst>
            <pc:docMk/>
            <pc:sldMk cId="35581512" sldId="2147469531"/>
            <ac:spMk id="6" creationId="{46017EED-2D9B-452F-FD58-8A51C8A96D4B}"/>
          </ac:spMkLst>
        </pc:spChg>
        <pc:spChg chg="mod">
          <ac:chgData name="Young, Emily [COMRES/CC/STL]" userId="c47e6d21-3741-4864-b956-6f3495cfef49" providerId="ADAL" clId="{7125C261-CC1A-D446-9C89-D2D699A3D12D}" dt="2023-11-01T19:51:17.247" v="207" actId="1076"/>
          <ac:spMkLst>
            <pc:docMk/>
            <pc:sldMk cId="35581512" sldId="2147469531"/>
            <ac:spMk id="7" creationId="{220E43AA-AB86-9848-A194-408E7C70EB57}"/>
          </ac:spMkLst>
        </pc:spChg>
        <pc:spChg chg="mod">
          <ac:chgData name="Young, Emily [COMRES/CC/STL]" userId="c47e6d21-3741-4864-b956-6f3495cfef49" providerId="ADAL" clId="{7125C261-CC1A-D446-9C89-D2D699A3D12D}" dt="2023-11-01T19:51:17.247" v="207" actId="1076"/>
          <ac:spMkLst>
            <pc:docMk/>
            <pc:sldMk cId="35581512" sldId="2147469531"/>
            <ac:spMk id="8" creationId="{811C933B-467B-F089-766B-CDFF88A9519E}"/>
          </ac:spMkLst>
        </pc:spChg>
        <pc:spChg chg="add del mod">
          <ac:chgData name="Young, Emily [COMRES/CC/STL]" userId="c47e6d21-3741-4864-b956-6f3495cfef49" providerId="ADAL" clId="{7125C261-CC1A-D446-9C89-D2D699A3D12D}" dt="2023-11-01T19:50:22.640" v="181" actId="6264"/>
          <ac:spMkLst>
            <pc:docMk/>
            <pc:sldMk cId="35581512" sldId="2147469531"/>
            <ac:spMk id="9" creationId="{980C788C-53DE-D171-7F8E-621C76B37FF9}"/>
          </ac:spMkLst>
        </pc:spChg>
        <pc:spChg chg="add del mod">
          <ac:chgData name="Young, Emily [COMRES/CC/STL]" userId="c47e6d21-3741-4864-b956-6f3495cfef49" providerId="ADAL" clId="{7125C261-CC1A-D446-9C89-D2D699A3D12D}" dt="2023-11-01T19:50:22.640" v="181" actId="6264"/>
          <ac:spMkLst>
            <pc:docMk/>
            <pc:sldMk cId="35581512" sldId="2147469531"/>
            <ac:spMk id="10" creationId="{8CD82016-3DA6-7EE5-8CC3-F89B7572334A}"/>
          </ac:spMkLst>
        </pc:spChg>
        <pc:spChg chg="add del mod">
          <ac:chgData name="Young, Emily [COMRES/CC/STL]" userId="c47e6d21-3741-4864-b956-6f3495cfef49" providerId="ADAL" clId="{7125C261-CC1A-D446-9C89-D2D699A3D12D}" dt="2023-11-01T19:50:22.640" v="181" actId="6264"/>
          <ac:spMkLst>
            <pc:docMk/>
            <pc:sldMk cId="35581512" sldId="2147469531"/>
            <ac:spMk id="11" creationId="{313AC94C-D0F2-DDC3-4249-9EA153267332}"/>
          </ac:spMkLst>
        </pc:spChg>
        <pc:spChg chg="add del mod ord">
          <ac:chgData name="Young, Emily [COMRES/CC/STL]" userId="c47e6d21-3741-4864-b956-6f3495cfef49" providerId="ADAL" clId="{7125C261-CC1A-D446-9C89-D2D699A3D12D}" dt="2023-11-01T19:50:27.171" v="182" actId="478"/>
          <ac:spMkLst>
            <pc:docMk/>
            <pc:sldMk cId="35581512" sldId="2147469531"/>
            <ac:spMk id="15" creationId="{15F415BE-5A66-D0E3-566E-1380FF110925}"/>
          </ac:spMkLst>
        </pc:spChg>
        <pc:spChg chg="add del mod ord">
          <ac:chgData name="Young, Emily [COMRES/CC/STL]" userId="c47e6d21-3741-4864-b956-6f3495cfef49" providerId="ADAL" clId="{7125C261-CC1A-D446-9C89-D2D699A3D12D}" dt="2023-11-01T19:50:27.171" v="182" actId="478"/>
          <ac:spMkLst>
            <pc:docMk/>
            <pc:sldMk cId="35581512" sldId="2147469531"/>
            <ac:spMk id="16" creationId="{CB939DC8-0B3D-0C60-AFEB-2E2960FA870E}"/>
          </ac:spMkLst>
        </pc:spChg>
        <pc:spChg chg="add del mod">
          <ac:chgData name="Young, Emily [COMRES/CC/STL]" userId="c47e6d21-3741-4864-b956-6f3495cfef49" providerId="ADAL" clId="{7125C261-CC1A-D446-9C89-D2D699A3D12D}" dt="2023-11-01T19:51:08.842" v="204"/>
          <ac:spMkLst>
            <pc:docMk/>
            <pc:sldMk cId="35581512" sldId="2147469531"/>
            <ac:spMk id="17" creationId="{EBF6B92E-F021-6268-092E-C6149B228CDD}"/>
          </ac:spMkLst>
        </pc:spChg>
        <pc:grpChg chg="add mod">
          <ac:chgData name="Young, Emily [COMRES/CC/STL]" userId="c47e6d21-3741-4864-b956-6f3495cfef49" providerId="ADAL" clId="{7125C261-CC1A-D446-9C89-D2D699A3D12D}" dt="2023-11-01T20:49:48.500" v="494" actId="164"/>
          <ac:grpSpMkLst>
            <pc:docMk/>
            <pc:sldMk cId="35581512" sldId="2147469531"/>
            <ac:grpSpMk id="18" creationId="{E06EDD41-0280-23A2-C404-2BEBA3339424}"/>
          </ac:grpSpMkLst>
        </pc:grpChg>
        <pc:picChg chg="mod">
          <ac:chgData name="Young, Emily [COMRES/CC/STL]" userId="c47e6d21-3741-4864-b956-6f3495cfef49" providerId="ADAL" clId="{7125C261-CC1A-D446-9C89-D2D699A3D12D}" dt="2023-11-01T20:49:48.500" v="494" actId="164"/>
          <ac:picMkLst>
            <pc:docMk/>
            <pc:sldMk cId="35581512" sldId="2147469531"/>
            <ac:picMk id="3" creationId="{8DC1A867-0E5E-649A-F3F1-FC316785F2B9}"/>
          </ac:picMkLst>
        </pc:picChg>
        <pc:picChg chg="mod">
          <ac:chgData name="Young, Emily [COMRES/CC/STL]" userId="c47e6d21-3741-4864-b956-6f3495cfef49" providerId="ADAL" clId="{7125C261-CC1A-D446-9C89-D2D699A3D12D}" dt="2023-11-01T20:49:48.500" v="494" actId="164"/>
          <ac:picMkLst>
            <pc:docMk/>
            <pc:sldMk cId="35581512" sldId="2147469531"/>
            <ac:picMk id="14" creationId="{7DC30F95-A126-D838-F4CF-F76C30D142DC}"/>
          </ac:picMkLst>
        </pc:picChg>
        <pc:cxnChg chg="mod">
          <ac:chgData name="Young, Emily [COMRES/CC/STL]" userId="c47e6d21-3741-4864-b956-6f3495cfef49" providerId="ADAL" clId="{7125C261-CC1A-D446-9C89-D2D699A3D12D}" dt="2023-11-01T20:49:48.500" v="494" actId="164"/>
          <ac:cxnSpMkLst>
            <pc:docMk/>
            <pc:sldMk cId="35581512" sldId="2147469531"/>
            <ac:cxnSpMk id="12" creationId="{7269D8A2-9EE0-F933-CDD7-83059976210F}"/>
          </ac:cxnSpMkLst>
        </pc:cxnChg>
        <pc:cxnChg chg="mod">
          <ac:chgData name="Young, Emily [COMRES/CC/STL]" userId="c47e6d21-3741-4864-b956-6f3495cfef49" providerId="ADAL" clId="{7125C261-CC1A-D446-9C89-D2D699A3D12D}" dt="2023-11-01T20:49:48.500" v="494" actId="164"/>
          <ac:cxnSpMkLst>
            <pc:docMk/>
            <pc:sldMk cId="35581512" sldId="2147469531"/>
            <ac:cxnSpMk id="13" creationId="{7D5F36A3-AE97-7552-0F9A-30847CB9A239}"/>
          </ac:cxnSpMkLst>
        </pc:cxnChg>
      </pc:sldChg>
      <pc:sldChg chg="modSp mod">
        <pc:chgData name="Young, Emily [COMRES/CC/STL]" userId="c47e6d21-3741-4864-b956-6f3495cfef49" providerId="ADAL" clId="{7125C261-CC1A-D446-9C89-D2D699A3D12D}" dt="2023-11-01T19:51:46.174" v="213" actId="255"/>
        <pc:sldMkLst>
          <pc:docMk/>
          <pc:sldMk cId="782286276" sldId="2147469534"/>
        </pc:sldMkLst>
        <pc:spChg chg="mod">
          <ac:chgData name="Young, Emily [COMRES/CC/STL]" userId="c47e6d21-3741-4864-b956-6f3495cfef49" providerId="ADAL" clId="{7125C261-CC1A-D446-9C89-D2D699A3D12D}" dt="2023-11-01T19:51:46.174" v="213" actId="255"/>
          <ac:spMkLst>
            <pc:docMk/>
            <pc:sldMk cId="782286276" sldId="2147469534"/>
            <ac:spMk id="2" creationId="{D12AD104-8DE9-05DE-74DF-0DDBAC7CF6F7}"/>
          </ac:spMkLst>
        </pc:spChg>
      </pc:sldChg>
      <pc:sldChg chg="addSp delSp modSp mod">
        <pc:chgData name="Young, Emily [COMRES/CC/STL]" userId="c47e6d21-3741-4864-b956-6f3495cfef49" providerId="ADAL" clId="{7125C261-CC1A-D446-9C89-D2D699A3D12D}" dt="2023-11-01T19:53:37.018" v="234" actId="1076"/>
        <pc:sldMkLst>
          <pc:docMk/>
          <pc:sldMk cId="3692154815" sldId="2147469536"/>
        </pc:sldMkLst>
        <pc:spChg chg="del">
          <ac:chgData name="Young, Emily [COMRES/CC/STL]" userId="c47e6d21-3741-4864-b956-6f3495cfef49" providerId="ADAL" clId="{7125C261-CC1A-D446-9C89-D2D699A3D12D}" dt="2023-11-01T19:51:54.071" v="214" actId="478"/>
          <ac:spMkLst>
            <pc:docMk/>
            <pc:sldMk cId="3692154815" sldId="2147469536"/>
            <ac:spMk id="3" creationId="{94CE630F-6FFB-3E85-BD16-3A773374E429}"/>
          </ac:spMkLst>
        </pc:spChg>
        <pc:spChg chg="mod">
          <ac:chgData name="Young, Emily [COMRES/CC/STL]" userId="c47e6d21-3741-4864-b956-6f3495cfef49" providerId="ADAL" clId="{7125C261-CC1A-D446-9C89-D2D699A3D12D}" dt="2023-11-01T19:53:32.774" v="233" actId="14100"/>
          <ac:spMkLst>
            <pc:docMk/>
            <pc:sldMk cId="3692154815" sldId="2147469536"/>
            <ac:spMk id="5" creationId="{2B2825DB-8153-39CA-7350-20844F695FFD}"/>
          </ac:spMkLst>
        </pc:spChg>
        <pc:spChg chg="del mod">
          <ac:chgData name="Young, Emily [COMRES/CC/STL]" userId="c47e6d21-3741-4864-b956-6f3495cfef49" providerId="ADAL" clId="{7125C261-CC1A-D446-9C89-D2D699A3D12D}" dt="2023-11-01T19:53:13.208" v="227" actId="478"/>
          <ac:spMkLst>
            <pc:docMk/>
            <pc:sldMk cId="3692154815" sldId="2147469536"/>
            <ac:spMk id="9" creationId="{2C7EB9A1-1792-3103-30A1-F91E45A1AE64}"/>
          </ac:spMkLst>
        </pc:spChg>
        <pc:spChg chg="mod">
          <ac:chgData name="Young, Emily [COMRES/CC/STL]" userId="c47e6d21-3741-4864-b956-6f3495cfef49" providerId="ADAL" clId="{7125C261-CC1A-D446-9C89-D2D699A3D12D}" dt="2023-11-01T19:53:32.774" v="233" actId="14100"/>
          <ac:spMkLst>
            <pc:docMk/>
            <pc:sldMk cId="3692154815" sldId="2147469536"/>
            <ac:spMk id="10" creationId="{40DB5011-31B3-8545-8194-B084DADD5089}"/>
          </ac:spMkLst>
        </pc:spChg>
        <pc:spChg chg="mod">
          <ac:chgData name="Young, Emily [COMRES/CC/STL]" userId="c47e6d21-3741-4864-b956-6f3495cfef49" providerId="ADAL" clId="{7125C261-CC1A-D446-9C89-D2D699A3D12D}" dt="2023-11-01T19:52:15.872" v="218" actId="164"/>
          <ac:spMkLst>
            <pc:docMk/>
            <pc:sldMk cId="3692154815" sldId="2147469536"/>
            <ac:spMk id="20" creationId="{83690874-190A-A4A0-9272-9C3DB044DEBA}"/>
          </ac:spMkLst>
        </pc:spChg>
        <pc:spChg chg="mod">
          <ac:chgData name="Young, Emily [COMRES/CC/STL]" userId="c47e6d21-3741-4864-b956-6f3495cfef49" providerId="ADAL" clId="{7125C261-CC1A-D446-9C89-D2D699A3D12D}" dt="2023-11-01T19:52:15.872" v="218" actId="164"/>
          <ac:spMkLst>
            <pc:docMk/>
            <pc:sldMk cId="3692154815" sldId="2147469536"/>
            <ac:spMk id="21" creationId="{97704325-9935-EDF5-A43A-07417091D9D7}"/>
          </ac:spMkLst>
        </pc:spChg>
        <pc:spChg chg="mod">
          <ac:chgData name="Young, Emily [COMRES/CC/STL]" userId="c47e6d21-3741-4864-b956-6f3495cfef49" providerId="ADAL" clId="{7125C261-CC1A-D446-9C89-D2D699A3D12D}" dt="2023-11-01T19:52:15.872" v="218" actId="164"/>
          <ac:spMkLst>
            <pc:docMk/>
            <pc:sldMk cId="3692154815" sldId="2147469536"/>
            <ac:spMk id="22" creationId="{F0A6788F-4EC9-D21F-B3ED-6201B1963EFF}"/>
          </ac:spMkLst>
        </pc:spChg>
        <pc:grpChg chg="add mod">
          <ac:chgData name="Young, Emily [COMRES/CC/STL]" userId="c47e6d21-3741-4864-b956-6f3495cfef49" providerId="ADAL" clId="{7125C261-CC1A-D446-9C89-D2D699A3D12D}" dt="2023-11-01T19:52:15.872" v="218" actId="164"/>
          <ac:grpSpMkLst>
            <pc:docMk/>
            <pc:sldMk cId="3692154815" sldId="2147469536"/>
            <ac:grpSpMk id="2" creationId="{BF19203A-ED1C-775E-3043-733F39FE0B63}"/>
          </ac:grpSpMkLst>
        </pc:grpChg>
        <pc:grpChg chg="mod">
          <ac:chgData name="Young, Emily [COMRES/CC/STL]" userId="c47e6d21-3741-4864-b956-6f3495cfef49" providerId="ADAL" clId="{7125C261-CC1A-D446-9C89-D2D699A3D12D}" dt="2023-11-01T19:52:15.872" v="218" actId="164"/>
          <ac:grpSpMkLst>
            <pc:docMk/>
            <pc:sldMk cId="3692154815" sldId="2147469536"/>
            <ac:grpSpMk id="12" creationId="{67B641E1-29E8-6592-F597-D3E1D2E41FEB}"/>
          </ac:grpSpMkLst>
        </pc:grpChg>
        <pc:grpChg chg="mod">
          <ac:chgData name="Young, Emily [COMRES/CC/STL]" userId="c47e6d21-3741-4864-b956-6f3495cfef49" providerId="ADAL" clId="{7125C261-CC1A-D446-9C89-D2D699A3D12D}" dt="2023-11-01T19:52:15.872" v="218" actId="164"/>
          <ac:grpSpMkLst>
            <pc:docMk/>
            <pc:sldMk cId="3692154815" sldId="2147469536"/>
            <ac:grpSpMk id="15" creationId="{AE6456EC-1D3B-1BDA-24AD-779A2586E263}"/>
          </ac:grpSpMkLst>
        </pc:grpChg>
        <pc:grpChg chg="mod">
          <ac:chgData name="Young, Emily [COMRES/CC/STL]" userId="c47e6d21-3741-4864-b956-6f3495cfef49" providerId="ADAL" clId="{7125C261-CC1A-D446-9C89-D2D699A3D12D}" dt="2023-11-01T19:52:15.872" v="218" actId="164"/>
          <ac:grpSpMkLst>
            <pc:docMk/>
            <pc:sldMk cId="3692154815" sldId="2147469536"/>
            <ac:grpSpMk id="18" creationId="{A185A0D1-AD74-C616-4005-6F4684AEFA41}"/>
          </ac:grpSpMkLst>
        </pc:grpChg>
        <pc:grpChg chg="mod">
          <ac:chgData name="Young, Emily [COMRES/CC/STL]" userId="c47e6d21-3741-4864-b956-6f3495cfef49" providerId="ADAL" clId="{7125C261-CC1A-D446-9C89-D2D699A3D12D}" dt="2023-11-01T19:53:37.018" v="234" actId="1076"/>
          <ac:grpSpMkLst>
            <pc:docMk/>
            <pc:sldMk cId="3692154815" sldId="2147469536"/>
            <ac:grpSpMk id="59" creationId="{11EA8A8E-8FDB-02BA-322F-6389600CAF49}"/>
          </ac:grpSpMkLst>
        </pc:grpChg>
      </pc:sldChg>
      <pc:sldChg chg="delSp mod">
        <pc:chgData name="Young, Emily [COMRES/CC/STL]" userId="c47e6d21-3741-4864-b956-6f3495cfef49" providerId="ADAL" clId="{7125C261-CC1A-D446-9C89-D2D699A3D12D}" dt="2023-11-01T19:53:44.286" v="235" actId="478"/>
        <pc:sldMkLst>
          <pc:docMk/>
          <pc:sldMk cId="2433492895" sldId="2147469537"/>
        </pc:sldMkLst>
        <pc:spChg chg="del">
          <ac:chgData name="Young, Emily [COMRES/CC/STL]" userId="c47e6d21-3741-4864-b956-6f3495cfef49" providerId="ADAL" clId="{7125C261-CC1A-D446-9C89-D2D699A3D12D}" dt="2023-11-01T19:53:44.286" v="235" actId="478"/>
          <ac:spMkLst>
            <pc:docMk/>
            <pc:sldMk cId="2433492895" sldId="2147469537"/>
            <ac:spMk id="3" creationId="{F8A5EBAF-604A-FDA2-99FE-15E280532162}"/>
          </ac:spMkLst>
        </pc:spChg>
      </pc:sldChg>
      <pc:sldChg chg="del">
        <pc:chgData name="Young, Emily [COMRES/CC/STL]" userId="c47e6d21-3741-4864-b956-6f3495cfef49" providerId="ADAL" clId="{7125C261-CC1A-D446-9C89-D2D699A3D12D}" dt="2023-11-01T14:09:49.410" v="46" actId="2696"/>
        <pc:sldMkLst>
          <pc:docMk/>
          <pc:sldMk cId="2471370729" sldId="2147469538"/>
        </pc:sldMkLst>
      </pc:sldChg>
      <pc:sldChg chg="modSp mod">
        <pc:chgData name="Young, Emily [COMRES/CC/STL]" userId="c47e6d21-3741-4864-b956-6f3495cfef49" providerId="ADAL" clId="{7125C261-CC1A-D446-9C89-D2D699A3D12D}" dt="2023-11-01T20:59:22.578" v="628" actId="1076"/>
        <pc:sldMkLst>
          <pc:docMk/>
          <pc:sldMk cId="2346778182" sldId="2147469539"/>
        </pc:sldMkLst>
        <pc:spChg chg="mod">
          <ac:chgData name="Young, Emily [COMRES/CC/STL]" userId="c47e6d21-3741-4864-b956-6f3495cfef49" providerId="ADAL" clId="{7125C261-CC1A-D446-9C89-D2D699A3D12D}" dt="2023-11-01T20:59:16.965" v="627" actId="1076"/>
          <ac:spMkLst>
            <pc:docMk/>
            <pc:sldMk cId="2346778182" sldId="2147469539"/>
            <ac:spMk id="2" creationId="{D12AD104-8DE9-05DE-74DF-0DDBAC7CF6F7}"/>
          </ac:spMkLst>
        </pc:spChg>
        <pc:picChg chg="mod">
          <ac:chgData name="Young, Emily [COMRES/CC/STL]" userId="c47e6d21-3741-4864-b956-6f3495cfef49" providerId="ADAL" clId="{7125C261-CC1A-D446-9C89-D2D699A3D12D}" dt="2023-11-01T20:59:22.578" v="628" actId="1076"/>
          <ac:picMkLst>
            <pc:docMk/>
            <pc:sldMk cId="2346778182" sldId="2147469539"/>
            <ac:picMk id="3" creationId="{530F6BA0-2D55-559E-284F-A4CCDA3FCCEA}"/>
          </ac:picMkLst>
        </pc:picChg>
      </pc:sldChg>
      <pc:sldChg chg="modSp add mod">
        <pc:chgData name="Young, Emily [COMRES/CC/STL]" userId="c47e6d21-3741-4864-b956-6f3495cfef49" providerId="ADAL" clId="{7125C261-CC1A-D446-9C89-D2D699A3D12D}" dt="2023-11-03T18:36:03.412" v="700" actId="20577"/>
        <pc:sldMkLst>
          <pc:docMk/>
          <pc:sldMk cId="2165432762" sldId="2147469540"/>
        </pc:sldMkLst>
        <pc:spChg chg="mod">
          <ac:chgData name="Young, Emily [COMRES/CC/STL]" userId="c47e6d21-3741-4864-b956-6f3495cfef49" providerId="ADAL" clId="{7125C261-CC1A-D446-9C89-D2D699A3D12D}" dt="2023-11-03T18:36:03.412" v="700" actId="20577"/>
          <ac:spMkLst>
            <pc:docMk/>
            <pc:sldMk cId="2165432762" sldId="2147469540"/>
            <ac:spMk id="5" creationId="{80F20F39-69E2-76CF-6D8F-6C5416076772}"/>
          </ac:spMkLst>
        </pc:spChg>
      </pc:sldChg>
      <pc:sldMasterChg chg="modSldLayout">
        <pc:chgData name="Young, Emily [COMRES/CC/STL]" userId="c47e6d21-3741-4864-b956-6f3495cfef49" providerId="ADAL" clId="{7125C261-CC1A-D446-9C89-D2D699A3D12D}" dt="2023-11-01T19:48:39.649" v="163" actId="478"/>
        <pc:sldMasterMkLst>
          <pc:docMk/>
          <pc:sldMasterMk cId="2332512602" sldId="2147483766"/>
        </pc:sldMasterMkLst>
        <pc:sldLayoutChg chg="addSp delSp modSp mod">
          <pc:chgData name="Young, Emily [COMRES/CC/STL]" userId="c47e6d21-3741-4864-b956-6f3495cfef49" providerId="ADAL" clId="{7125C261-CC1A-D446-9C89-D2D699A3D12D}" dt="2023-11-01T19:48:39.649" v="163" actId="478"/>
          <pc:sldLayoutMkLst>
            <pc:docMk/>
            <pc:sldMasterMk cId="2332512602" sldId="2147483766"/>
            <pc:sldLayoutMk cId="4011169274" sldId="2147483811"/>
          </pc:sldLayoutMkLst>
          <pc:spChg chg="add del mod">
            <ac:chgData name="Young, Emily [COMRES/CC/STL]" userId="c47e6d21-3741-4864-b956-6f3495cfef49" providerId="ADAL" clId="{7125C261-CC1A-D446-9C89-D2D699A3D12D}" dt="2023-11-01T19:43:42.398" v="104"/>
            <ac:spMkLst>
              <pc:docMk/>
              <pc:sldMasterMk cId="2332512602" sldId="2147483766"/>
              <pc:sldLayoutMk cId="4011169274" sldId="2147483811"/>
              <ac:spMk id="2" creationId="{55E8A301-C5A0-745E-C249-309ED7242527}"/>
            </ac:spMkLst>
          </pc:spChg>
          <pc:spChg chg="mod">
            <ac:chgData name="Young, Emily [COMRES/CC/STL]" userId="c47e6d21-3741-4864-b956-6f3495cfef49" providerId="ADAL" clId="{7125C261-CC1A-D446-9C89-D2D699A3D12D}" dt="2023-11-01T19:43:28.642" v="99" actId="255"/>
            <ac:spMkLst>
              <pc:docMk/>
              <pc:sldMasterMk cId="2332512602" sldId="2147483766"/>
              <pc:sldLayoutMk cId="4011169274" sldId="2147483811"/>
              <ac:spMk id="5" creationId="{8B571B66-45C1-CEBF-79B5-DC2E029C977F}"/>
            </ac:spMkLst>
          </pc:spChg>
          <pc:spChg chg="add del">
            <ac:chgData name="Young, Emily [COMRES/CC/STL]" userId="c47e6d21-3741-4864-b956-6f3495cfef49" providerId="ADAL" clId="{7125C261-CC1A-D446-9C89-D2D699A3D12D}" dt="2023-11-01T19:48:39.649" v="163" actId="478"/>
            <ac:spMkLst>
              <pc:docMk/>
              <pc:sldMasterMk cId="2332512602" sldId="2147483766"/>
              <pc:sldLayoutMk cId="4011169274" sldId="2147483811"/>
              <ac:spMk id="6" creationId="{A23ABC67-C5D8-615A-2ACA-650EE5CE9AEC}"/>
            </ac:spMkLst>
          </pc:spChg>
          <pc:spChg chg="mod">
            <ac:chgData name="Young, Emily [COMRES/CC/STL]" userId="c47e6d21-3741-4864-b956-6f3495cfef49" providerId="ADAL" clId="{7125C261-CC1A-D446-9C89-D2D699A3D12D}" dt="2023-11-01T19:48:36.828" v="161" actId="1076"/>
            <ac:spMkLst>
              <pc:docMk/>
              <pc:sldMasterMk cId="2332512602" sldId="2147483766"/>
              <pc:sldLayoutMk cId="4011169274" sldId="2147483811"/>
              <ac:spMk id="29" creationId="{2F2451A3-2E4D-FED9-F210-36A97A45E43B}"/>
            </ac:spMkLst>
          </pc:spChg>
          <pc:spChg chg="mod">
            <ac:chgData name="Young, Emily [COMRES/CC/STL]" userId="c47e6d21-3741-4864-b956-6f3495cfef49" providerId="ADAL" clId="{7125C261-CC1A-D446-9C89-D2D699A3D12D}" dt="2023-11-01T19:48:36.828" v="161" actId="1076"/>
            <ac:spMkLst>
              <pc:docMk/>
              <pc:sldMasterMk cId="2332512602" sldId="2147483766"/>
              <pc:sldLayoutMk cId="4011169274" sldId="2147483811"/>
              <ac:spMk id="30" creationId="{2202E90D-53FE-AE35-9CC4-E1ECD9518496}"/>
            </ac:spMkLst>
          </pc:spChg>
        </pc:sldLayoutChg>
      </pc:sldMasterChg>
    </pc:docChg>
  </pc:docChgLst>
  <pc:docChgLst>
    <pc:chgData name="Guest User" userId="S::urn:spo:anon#9c8af15c4373148ec5e688ec37c0c5c6137293ec4ebbce642e109507630262cc::" providerId="AD" clId="Web-{24A6FD2F-0370-0FA8-6FC0-11A7623CF4FC}"/>
    <pc:docChg chg="delSld modSld modSection">
      <pc:chgData name="Guest User" userId="S::urn:spo:anon#9c8af15c4373148ec5e688ec37c0c5c6137293ec4ebbce642e109507630262cc::" providerId="AD" clId="Web-{24A6FD2F-0370-0FA8-6FC0-11A7623CF4FC}" dt="2023-11-01T19:15:57.438" v="25"/>
      <pc:docMkLst>
        <pc:docMk/>
      </pc:docMkLst>
      <pc:sldChg chg="del">
        <pc:chgData name="Guest User" userId="S::urn:spo:anon#9c8af15c4373148ec5e688ec37c0c5c6137293ec4ebbce642e109507630262cc::" providerId="AD" clId="Web-{24A6FD2F-0370-0FA8-6FC0-11A7623CF4FC}" dt="2023-11-01T19:15:57.438" v="25"/>
        <pc:sldMkLst>
          <pc:docMk/>
          <pc:sldMk cId="383127748" sldId="383"/>
        </pc:sldMkLst>
      </pc:sldChg>
      <pc:sldChg chg="addSp modSp">
        <pc:chgData name="Guest User" userId="S::urn:spo:anon#9c8af15c4373148ec5e688ec37c0c5c6137293ec4ebbce642e109507630262cc::" providerId="AD" clId="Web-{24A6FD2F-0370-0FA8-6FC0-11A7623CF4FC}" dt="2023-11-01T19:15:37.343" v="24" actId="20577"/>
        <pc:sldMkLst>
          <pc:docMk/>
          <pc:sldMk cId="3257115693" sldId="594"/>
        </pc:sldMkLst>
        <pc:spChg chg="add mod">
          <ac:chgData name="Guest User" userId="S::urn:spo:anon#9c8af15c4373148ec5e688ec37c0c5c6137293ec4ebbce642e109507630262cc::" providerId="AD" clId="Web-{24A6FD2F-0370-0FA8-6FC0-11A7623CF4FC}" dt="2023-11-01T19:15:37.343" v="24" actId="20577"/>
          <ac:spMkLst>
            <pc:docMk/>
            <pc:sldMk cId="3257115693" sldId="594"/>
            <ac:spMk id="2" creationId="{D1C431A5-3D96-6F75-6DD3-75D310F1F15F}"/>
          </ac:spMkLst>
        </pc:spChg>
      </pc:sldChg>
    </pc:docChg>
  </pc:docChgLst>
  <pc:docChgLst>
    <pc:chgData name="Young, Emily [COMRES/CC/STL]" userId="c47e6d21-3741-4864-b956-6f3495cfef49" providerId="ADAL" clId="{5DA2DFD5-A96A-3348-9E0E-D4395FAE6988}"/>
    <pc:docChg chg="modSld">
      <pc:chgData name="Young, Emily [COMRES/CC/STL]" userId="c47e6d21-3741-4864-b956-6f3495cfef49" providerId="ADAL" clId="{5DA2DFD5-A96A-3348-9E0E-D4395FAE6988}" dt="2023-12-01T13:50:22.311" v="16" actId="1076"/>
      <pc:docMkLst>
        <pc:docMk/>
      </pc:docMkLst>
      <pc:sldChg chg="addSp modSp mod">
        <pc:chgData name="Young, Emily [COMRES/CC/STL]" userId="c47e6d21-3741-4864-b956-6f3495cfef49" providerId="ADAL" clId="{5DA2DFD5-A96A-3348-9E0E-D4395FAE6988}" dt="2023-12-01T13:50:22.311" v="16" actId="1076"/>
        <pc:sldMkLst>
          <pc:docMk/>
          <pc:sldMk cId="2165432762" sldId="2147469540"/>
        </pc:sldMkLst>
        <pc:spChg chg="add mod">
          <ac:chgData name="Young, Emily [COMRES/CC/STL]" userId="c47e6d21-3741-4864-b956-6f3495cfef49" providerId="ADAL" clId="{5DA2DFD5-A96A-3348-9E0E-D4395FAE6988}" dt="2023-12-01T13:50:22.311" v="16" actId="1076"/>
          <ac:spMkLst>
            <pc:docMk/>
            <pc:sldMk cId="2165432762" sldId="2147469540"/>
            <ac:spMk id="2" creationId="{F9596BCA-DF4C-8191-CB81-8A889DB65BE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t>12/1/23</a:t>
            </a:fld>
            <a:endParaRPr lang="en-US"/>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t>‹#›</a:t>
            </a:fld>
            <a:endParaRPr lang="en-US"/>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DCC644D-338D-5346-AA2C-4A279383D97E}" type="datetimeFigureOut">
              <a:rPr lang="en-US" smtClean="0"/>
              <a:t>12/1/23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189F4D9-BFAF-4645-BF4B-A537C660FFF9}" type="slidenum">
              <a:rPr lang="en-US" smtClean="0"/>
              <a:t>‹#›</a:t>
            </a:fld>
            <a:endParaRPr lang="en-US"/>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kern="1200">
        <a:solidFill>
          <a:schemeClr val="tx1"/>
        </a:solidFill>
        <a:latin typeface="+mn-lt"/>
        <a:ea typeface="+mn-ea"/>
        <a:cs typeface="+mn-cs"/>
      </a:defRPr>
    </a:lvl1pPr>
    <a:lvl2pPr marL="548596" algn="l" defTabSz="1097192" rtl="0" eaLnBrk="1" latinLnBrk="0" hangingPunct="1">
      <a:defRPr sz="1440" kern="1200">
        <a:solidFill>
          <a:schemeClr val="tx1"/>
        </a:solidFill>
        <a:latin typeface="+mn-lt"/>
        <a:ea typeface="+mn-ea"/>
        <a:cs typeface="+mn-cs"/>
      </a:defRPr>
    </a:lvl2pPr>
    <a:lvl3pPr marL="1097192" algn="l" defTabSz="1097192" rtl="0" eaLnBrk="1" latinLnBrk="0" hangingPunct="1">
      <a:defRPr sz="1440" kern="1200">
        <a:solidFill>
          <a:schemeClr val="tx1"/>
        </a:solidFill>
        <a:latin typeface="+mn-lt"/>
        <a:ea typeface="+mn-ea"/>
        <a:cs typeface="+mn-cs"/>
      </a:defRPr>
    </a:lvl3pPr>
    <a:lvl4pPr marL="1645788" algn="l" defTabSz="1097192" rtl="0" eaLnBrk="1" latinLnBrk="0" hangingPunct="1">
      <a:defRPr sz="1440" kern="1200">
        <a:solidFill>
          <a:schemeClr val="tx1"/>
        </a:solidFill>
        <a:latin typeface="+mn-lt"/>
        <a:ea typeface="+mn-ea"/>
        <a:cs typeface="+mn-cs"/>
      </a:defRPr>
    </a:lvl4pPr>
    <a:lvl5pPr marL="2194385" algn="l" defTabSz="1097192" rtl="0" eaLnBrk="1" latinLnBrk="0" hangingPunct="1">
      <a:defRPr sz="1440" kern="1200">
        <a:solidFill>
          <a:schemeClr val="tx1"/>
        </a:solidFill>
        <a:latin typeface="+mn-lt"/>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1</a:t>
            </a:fld>
            <a:endParaRPr lang="en-US"/>
          </a:p>
        </p:txBody>
      </p:sp>
    </p:spTree>
    <p:extLst>
      <p:ext uri="{BB962C8B-B14F-4D97-AF65-F5344CB8AC3E}">
        <p14:creationId xmlns:p14="http://schemas.microsoft.com/office/powerpoint/2010/main" val="252556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Basics of electrical rectification and how one would build (what components are in) a bridge rectifier.  </a:t>
            </a:r>
          </a:p>
        </p:txBody>
      </p:sp>
      <p:sp>
        <p:nvSpPr>
          <p:cNvPr id="4" name="Slide Number Placeholder 3"/>
          <p:cNvSpPr>
            <a:spLocks noGrp="1"/>
          </p:cNvSpPr>
          <p:nvPr>
            <p:ph type="sldNum" sz="quarter" idx="5"/>
          </p:nvPr>
        </p:nvSpPr>
        <p:spPr/>
        <p:txBody>
          <a:bodyPr/>
          <a:lstStyle/>
          <a:p>
            <a:fld id="{161C1BF1-3D85-4C1A-8040-0DCA55E8C72B}" type="slidenum">
              <a:rPr lang="en-US" smtClean="0"/>
              <a:pPr/>
              <a:t>11</a:t>
            </a:fld>
            <a:endParaRPr lang="en-US"/>
          </a:p>
        </p:txBody>
      </p:sp>
    </p:spTree>
    <p:extLst>
      <p:ext uri="{BB962C8B-B14F-4D97-AF65-F5344CB8AC3E}">
        <p14:creationId xmlns:p14="http://schemas.microsoft.com/office/powerpoint/2010/main" val="50993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see that rectification can be built artificially, but it happens naturally in a flame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resistance of the flame is the 10-100 million ohm range—very high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the high resistance of the flame is combined with the difference in the sizes between the flame rod and the burner, rectification naturally occurs</a:t>
            </a:r>
          </a:p>
        </p:txBody>
      </p:sp>
      <p:sp>
        <p:nvSpPr>
          <p:cNvPr id="4" name="Slide Number Placeholder 3"/>
          <p:cNvSpPr>
            <a:spLocks noGrp="1"/>
          </p:cNvSpPr>
          <p:nvPr>
            <p:ph type="sldNum" sz="quarter" idx="5"/>
          </p:nvPr>
        </p:nvSpPr>
        <p:spPr/>
        <p:txBody>
          <a:bodyPr/>
          <a:lstStyle/>
          <a:p>
            <a:fld id="{161C1BF1-3D85-4C1A-8040-0DCA55E8C72B}" type="slidenum">
              <a:rPr lang="en-US" smtClean="0"/>
              <a:pPr/>
              <a:t>12</a:t>
            </a:fld>
            <a:endParaRPr lang="en-US"/>
          </a:p>
        </p:txBody>
      </p:sp>
    </p:spTree>
    <p:extLst>
      <p:ext uri="{BB962C8B-B14F-4D97-AF65-F5344CB8AC3E}">
        <p14:creationId xmlns:p14="http://schemas.microsoft.com/office/powerpoint/2010/main" val="253983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Operate the HSI Simulator (in either mode)</a:t>
            </a:r>
          </a:p>
          <a:p>
            <a:endParaRPr lang="en-US" b="1" i="1" u="sng" dirty="0"/>
          </a:p>
          <a:p>
            <a:r>
              <a:rPr lang="en-US" b="1" i="1" u="sng" dirty="0"/>
              <a:t>Check the flame signal on the two pins on the IFC in two positions:</a:t>
            </a:r>
          </a:p>
          <a:p>
            <a:endParaRPr lang="en-US" b="1" i="1" u="sng" dirty="0"/>
          </a:p>
          <a:p>
            <a:pPr marL="171450" indent="-171450">
              <a:buFont typeface="Arial" panose="020B0604020202020204" pitchFamily="34" charset="0"/>
              <a:buChar char="•"/>
            </a:pPr>
            <a:r>
              <a:rPr lang="en-US" b="1" i="1" u="sng" dirty="0"/>
              <a:t>Live Fire mode with flame present </a:t>
            </a:r>
          </a:p>
          <a:p>
            <a:endParaRPr lang="en-US" b="1" i="1" u="sng" dirty="0"/>
          </a:p>
          <a:p>
            <a:r>
              <a:rPr lang="en-US" b="1" i="1" u="sng" dirty="0"/>
              <a:t>OR</a:t>
            </a:r>
          </a:p>
          <a:p>
            <a:endParaRPr lang="en-US" b="1" i="1" u="sng" dirty="0"/>
          </a:p>
          <a:p>
            <a:pPr marL="171450" indent="-171450">
              <a:buFont typeface="Arial" panose="020B0604020202020204" pitchFamily="34" charset="0"/>
              <a:buChar char="•"/>
            </a:pPr>
            <a:r>
              <a:rPr lang="en-US" b="1" i="1" u="sng" dirty="0"/>
              <a:t>LED Only Mode when “Burner” LED is illuminated (make sure SW 14 is in “strong flame signal strength” position - UP</a:t>
            </a:r>
          </a:p>
          <a:p>
            <a:pPr marL="0" indent="0">
              <a:buFont typeface="Arial" panose="020B0604020202020204" pitchFamily="34" charset="0"/>
              <a:buNone/>
            </a:pPr>
            <a:endParaRPr lang="en-US" b="1" i="1" u="sng" dirty="0"/>
          </a:p>
          <a:p>
            <a:pPr marL="0" indent="0">
              <a:buFont typeface="Arial" panose="020B0604020202020204" pitchFamily="34" charset="0"/>
              <a:buNone/>
            </a:pPr>
            <a:r>
              <a:rPr lang="en-US" b="1" i="1" u="sng" dirty="0"/>
              <a:t>Should read 2-4 VDC which converts to 2-4 </a:t>
            </a:r>
            <a:r>
              <a:rPr lang="en-US" b="1" i="1" u="sng" dirty="0" err="1"/>
              <a:t>uA</a:t>
            </a:r>
            <a:r>
              <a:rPr lang="en-US" b="1" i="1" u="sng" dirty="0"/>
              <a:t> DC</a:t>
            </a:r>
          </a:p>
        </p:txBody>
      </p:sp>
      <p:sp>
        <p:nvSpPr>
          <p:cNvPr id="4" name="Slide Number Placeholder 3"/>
          <p:cNvSpPr>
            <a:spLocks noGrp="1"/>
          </p:cNvSpPr>
          <p:nvPr>
            <p:ph type="sldNum" sz="quarter" idx="5"/>
          </p:nvPr>
        </p:nvSpPr>
        <p:spPr/>
        <p:txBody>
          <a:bodyPr/>
          <a:lstStyle/>
          <a:p>
            <a:fld id="{E189F4D9-BFAF-4645-BF4B-A537C660FFF9}" type="slidenum">
              <a:rPr lang="en-US" smtClean="0"/>
              <a:t>13</a:t>
            </a:fld>
            <a:endParaRPr lang="en-US"/>
          </a:p>
        </p:txBody>
      </p:sp>
    </p:spTree>
    <p:extLst>
      <p:ext uri="{BB962C8B-B14F-4D97-AF65-F5344CB8AC3E}">
        <p14:creationId xmlns:p14="http://schemas.microsoft.com/office/powerpoint/2010/main" val="724353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D9646F1-7797-4C24-8D21-B26D209FA51A}" type="slidenum">
              <a:rPr lang="en-US" smtClean="0"/>
              <a:pPr/>
              <a:t>14</a:t>
            </a:fld>
            <a:endParaRPr lang="en-US"/>
          </a:p>
        </p:txBody>
      </p:sp>
      <p:sp>
        <p:nvSpPr>
          <p:cNvPr id="80899" name="Rectangle 2"/>
          <p:cNvSpPr>
            <a:spLocks noGrp="1" noRot="1" noChangeAspect="1" noChangeArrowheads="1" noTextEdit="1"/>
          </p:cNvSpPr>
          <p:nvPr>
            <p:ph type="sldImg"/>
          </p:nvPr>
        </p:nvSpPr>
        <p:spPr>
          <a:xfrm>
            <a:off x="411163" y="698500"/>
            <a:ext cx="6194425" cy="3484563"/>
          </a:xfrm>
          <a:ln/>
        </p:spPr>
      </p:sp>
      <p:sp>
        <p:nvSpPr>
          <p:cNvPr id="80900" name="Rectangle 3"/>
          <p:cNvSpPr>
            <a:spLocks noGrp="1" noChangeArrowheads="1"/>
          </p:cNvSpPr>
          <p:nvPr>
            <p:ph type="body" idx="1"/>
          </p:nvPr>
        </p:nvSpPr>
        <p:spPr>
          <a:xfrm>
            <a:off x="934960" y="4416634"/>
            <a:ext cx="5140482" cy="4180854"/>
          </a:xfrm>
          <a:noFill/>
          <a:ln/>
        </p:spPr>
        <p:txBody>
          <a:bodyPr/>
          <a:lstStyle/>
          <a:p>
            <a:r>
              <a:rPr lang="en-US" dirty="0"/>
              <a:t>Questions?</a:t>
            </a:r>
          </a:p>
        </p:txBody>
      </p:sp>
    </p:spTree>
    <p:extLst>
      <p:ext uri="{BB962C8B-B14F-4D97-AF65-F5344CB8AC3E}">
        <p14:creationId xmlns:p14="http://schemas.microsoft.com/office/powerpoint/2010/main" val="1567366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16</a:t>
            </a:fld>
            <a:endParaRPr lang="en-US"/>
          </a:p>
        </p:txBody>
      </p:sp>
    </p:spTree>
    <p:extLst>
      <p:ext uri="{BB962C8B-B14F-4D97-AF65-F5344CB8AC3E}">
        <p14:creationId xmlns:p14="http://schemas.microsoft.com/office/powerpoint/2010/main" val="190930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normAutofit/>
          </a:bodyPr>
          <a:lstStyle/>
          <a:p>
            <a:pPr marL="0" indent="0">
              <a:buFont typeface="+mj-lt"/>
              <a:buNone/>
            </a:pPr>
            <a:r>
              <a:rPr lang="en-US" dirty="0"/>
              <a:t>Here is the sequence of operation for the heating mode of this  IFC (Taken from the installation instructions of the IFC) on the HSI simulator with the corresponding LED colors and flashes for all of the functions of the IFC.  Although, this course is mainly focused on proving the flame (highlight the Flame Sensor period), if any of the steps necessary for flame generation in this </a:t>
            </a:r>
            <a:r>
              <a:rPr lang="en-US" b="1" i="1" u="sng" dirty="0"/>
              <a:t>Sequence of Operation</a:t>
            </a:r>
            <a:r>
              <a:rPr lang="en-US" b="0" i="0" u="none" dirty="0"/>
              <a:t> fails, then flame proving is unnecessary.</a:t>
            </a:r>
          </a:p>
          <a:p>
            <a:pPr marL="0" indent="0">
              <a:buFont typeface="+mj-lt"/>
              <a:buNone/>
            </a:pPr>
            <a:endParaRPr lang="en-US" b="0" i="0" u="none" dirty="0"/>
          </a:p>
          <a:p>
            <a:pPr marL="0" indent="0">
              <a:buFont typeface="+mj-lt"/>
              <a:buNone/>
            </a:pPr>
            <a:r>
              <a:rPr lang="en-US" b="1" i="1" u="sng" dirty="0"/>
              <a:t>Remember that there must be a flame for rectification</a:t>
            </a:r>
          </a:p>
          <a:p>
            <a:pPr marL="0" indent="0">
              <a:buFont typeface="+mj-lt"/>
              <a:buNone/>
            </a:pPr>
            <a:endParaRPr lang="en-US" dirty="0"/>
          </a:p>
          <a:p>
            <a:pPr marL="0" indent="0">
              <a:buFont typeface="+mj-lt"/>
              <a:buNone/>
            </a:pPr>
            <a:r>
              <a:rPr lang="en-US" dirty="0"/>
              <a:t>The LED is a tri-color light; it can glow green, red or amber </a:t>
            </a:r>
            <a:r>
              <a:rPr lang="en-US" b="1" i="1" u="sng" dirty="0"/>
              <a:t>(Point it out on the HSI simulator)</a:t>
            </a:r>
            <a:endParaRPr lang="en-US" dirty="0"/>
          </a:p>
          <a:p>
            <a:pPr marL="0" indent="0">
              <a:buFont typeface="+mj-lt"/>
              <a:buNone/>
            </a:pPr>
            <a:endParaRPr lang="en-US" dirty="0"/>
          </a:p>
          <a:p>
            <a:pPr marL="0" indent="0">
              <a:buFont typeface="+mj-lt"/>
              <a:buNone/>
            </a:pPr>
            <a:endParaRPr lang="en-US"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18</a:t>
            </a:fld>
            <a:endParaRPr lang="en-US"/>
          </a:p>
        </p:txBody>
      </p:sp>
    </p:spTree>
    <p:extLst>
      <p:ext uri="{BB962C8B-B14F-4D97-AF65-F5344CB8AC3E}">
        <p14:creationId xmlns:p14="http://schemas.microsoft.com/office/powerpoint/2010/main" val="448816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a:t>Operate the HSI Simulator (in either mode)</a:t>
            </a:r>
          </a:p>
          <a:p>
            <a:endParaRPr lang="en-US" b="1" i="1" u="sng" dirty="0"/>
          </a:p>
          <a:p>
            <a:r>
              <a:rPr lang="en-US" b="1" i="1" u="sng" dirty="0"/>
              <a:t>Following The Sequence Of Operation Along The Way Through</a:t>
            </a:r>
          </a:p>
          <a:p>
            <a:endParaRPr lang="en-US" b="1" i="1" u="sng" dirty="0"/>
          </a:p>
          <a:p>
            <a:r>
              <a:rPr lang="en-US" b="0" i="0" u="none" dirty="0"/>
              <a:t>Now that we know the basics of flame rectification and the sequence of operation, we’re ready to troubleshoot the flame rectification circuit</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19</a:t>
            </a:fld>
            <a:endParaRPr lang="en-US"/>
          </a:p>
        </p:txBody>
      </p:sp>
    </p:spTree>
    <p:extLst>
      <p:ext uri="{BB962C8B-B14F-4D97-AF65-F5344CB8AC3E}">
        <p14:creationId xmlns:p14="http://schemas.microsoft.com/office/powerpoint/2010/main" val="35351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Now that we know the fundamentals of </a:t>
            </a:r>
            <a:r>
              <a:rPr lang="en-US" b="1" i="1" u="sng" dirty="0"/>
              <a:t>flame rectification </a:t>
            </a:r>
            <a:r>
              <a:rPr lang="en-US" dirty="0"/>
              <a:t>and the </a:t>
            </a:r>
            <a:r>
              <a:rPr lang="en-US" b="1" i="1" u="sng" dirty="0"/>
              <a:t>sequence of operation for this IFC</a:t>
            </a:r>
            <a:r>
              <a:rPr lang="en-US" b="0" i="0" u="none" dirty="0"/>
              <a:t>, we can begin discussing troubleshooting.</a:t>
            </a:r>
            <a:endParaRPr lang="en-US" b="1" i="1" u="sng" dirty="0"/>
          </a:p>
          <a:p>
            <a:pPr marL="0" indent="0">
              <a:buFont typeface="+mj-lt"/>
              <a:buNone/>
            </a:pPr>
            <a:endParaRPr lang="en-US" dirty="0"/>
          </a:p>
          <a:p>
            <a:pPr marL="0" indent="0">
              <a:buFont typeface="+mj-lt"/>
              <a:buNone/>
            </a:pPr>
            <a:r>
              <a:rPr lang="en-US" dirty="0"/>
              <a:t>What you see here is the </a:t>
            </a:r>
            <a:r>
              <a:rPr lang="en-US" b="1" i="1" u="sng" dirty="0"/>
              <a:t>legend for the Fault and Status codes </a:t>
            </a:r>
            <a:r>
              <a:rPr lang="en-US" dirty="0"/>
              <a:t>of the LED on the IFC. It is from the installation instructions for this universal replacement IFC and a version can be found on the IFC itself</a:t>
            </a:r>
          </a:p>
          <a:p>
            <a:pPr marL="0" indent="0">
              <a:buFont typeface="+mj-lt"/>
              <a:buNone/>
            </a:pPr>
            <a:endParaRPr lang="en-US" dirty="0"/>
          </a:p>
          <a:p>
            <a:pPr marL="0" indent="0">
              <a:buFont typeface="+mj-lt"/>
              <a:buNone/>
            </a:pPr>
            <a:r>
              <a:rPr lang="en-US" dirty="0"/>
              <a:t>We will only be concerned with the faults associated with flame rectification for this presentation.  There are other presentations that cover other faults.</a:t>
            </a:r>
          </a:p>
          <a:p>
            <a:pPr marL="0" indent="0">
              <a:buFont typeface="+mj-lt"/>
              <a:buNone/>
            </a:pPr>
            <a:endParaRPr lang="en-US" dirty="0"/>
          </a:p>
          <a:p>
            <a:r>
              <a:rPr lang="en-US" dirty="0"/>
              <a:t>Most furnace boards/IFCs have diagnostics/fault/status lights/LEDs that lead to a particular problem in a safety circuit that the IFC is monitoring.  There are three basic safety circuits that IFCs constantly monitors during a heating call:</a:t>
            </a:r>
          </a:p>
          <a:p>
            <a:endParaRPr lang="en-US" dirty="0"/>
          </a:p>
          <a:p>
            <a:pPr marL="228600" indent="-228600">
              <a:buFont typeface="+mj-lt"/>
              <a:buAutoNum type="arabicPeriod"/>
            </a:pPr>
            <a:r>
              <a:rPr lang="en-US" b="1" u="sng" dirty="0"/>
              <a:t>The limit (high temperature sensing) circuit</a:t>
            </a:r>
            <a:r>
              <a:rPr lang="en-US" b="0" u="none" dirty="0"/>
              <a:t> </a:t>
            </a:r>
            <a:r>
              <a:rPr lang="en-US" b="0" i="1" u="none" dirty="0"/>
              <a:t>– If the furnace is overheating in a certain area, we want the furnace to shut down to prevent damage to the equipment or start a fire</a:t>
            </a:r>
            <a:endParaRPr lang="en-US" b="1" u="sng"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u="sng" dirty="0"/>
              <a:t>The combustion (pressure switch) proving circuit</a:t>
            </a:r>
            <a:r>
              <a:rPr lang="en-US" b="0" u="none" dirty="0"/>
              <a:t> </a:t>
            </a:r>
            <a:r>
              <a:rPr lang="en-US" b="0" i="1" u="none" dirty="0"/>
              <a:t>– If the furnace can’t safely exhaust the products of combustion (some of which are harmful and deadly to human and animal life) out of the home it could cause injury or even death</a:t>
            </a:r>
            <a:endParaRPr lang="en-US" b="1" u="sng" dirty="0"/>
          </a:p>
          <a:p>
            <a:pPr marL="228600" indent="-228600">
              <a:buFont typeface="+mj-lt"/>
              <a:buAutoNum type="arabicPeriod"/>
            </a:pPr>
            <a:r>
              <a:rPr lang="en-US" b="1" u="sng" dirty="0"/>
              <a:t>The flame rectification circuit</a:t>
            </a:r>
            <a:r>
              <a:rPr lang="en-US" b="0" i="1" u="none" dirty="0"/>
              <a:t> – Remember from the basics, if the furnace can’t prove that there’s a flame, we don’t want to allow the gas valve to remain open and fill the home with fuel</a:t>
            </a:r>
            <a:endParaRPr lang="en-US" b="1" u="sng" dirty="0"/>
          </a:p>
          <a:p>
            <a:pPr marL="0"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20</a:t>
            </a:fld>
            <a:endParaRPr lang="en-US"/>
          </a:p>
        </p:txBody>
      </p:sp>
    </p:spTree>
    <p:extLst>
      <p:ext uri="{BB962C8B-B14F-4D97-AF65-F5344CB8AC3E}">
        <p14:creationId xmlns:p14="http://schemas.microsoft.com/office/powerpoint/2010/main" val="182702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only be focusing on the Flame Rectification circuit in this presentation.</a:t>
            </a:r>
          </a:p>
          <a:p>
            <a:endParaRPr lang="en-US" dirty="0"/>
          </a:p>
          <a:p>
            <a:r>
              <a:rPr lang="en-US" dirty="0"/>
              <a:t>Just as we learned about the basics of the Flame Rectification Circuit when we took it down to a simple electrical circuit, we will break it down in order to learn about troubleshooting.</a:t>
            </a:r>
          </a:p>
          <a:p>
            <a:endParaRPr lang="en-US" dirty="0"/>
          </a:p>
          <a:p>
            <a:r>
              <a:rPr lang="en-US" b="1" i="1" u="sng" dirty="0"/>
              <a:t>We will start at the SOURCE of the current .</a:t>
            </a:r>
          </a:p>
          <a:p>
            <a:endParaRPr lang="en-US" dirty="0"/>
          </a:p>
          <a:p>
            <a:r>
              <a:rPr lang="en-US" dirty="0"/>
              <a:t>Remember that we have to have voltage into the IFC for the IFC to work properly.  Both 120VAC and 24VAC need to be present at the right places on the IFC.  For safety, we will be checking </a:t>
            </a:r>
          </a:p>
        </p:txBody>
      </p:sp>
      <p:sp>
        <p:nvSpPr>
          <p:cNvPr id="4" name="Slide Number Placeholder 3"/>
          <p:cNvSpPr>
            <a:spLocks noGrp="1"/>
          </p:cNvSpPr>
          <p:nvPr>
            <p:ph type="sldNum" sz="quarter" idx="5"/>
          </p:nvPr>
        </p:nvSpPr>
        <p:spPr/>
        <p:txBody>
          <a:bodyPr/>
          <a:lstStyle/>
          <a:p>
            <a:fld id="{161C1BF1-3D85-4C1A-8040-0DCA55E8C72B}" type="slidenum">
              <a:rPr lang="en-US" smtClean="0"/>
              <a:pPr/>
              <a:t>21</a:t>
            </a:fld>
            <a:endParaRPr lang="en-US"/>
          </a:p>
        </p:txBody>
      </p:sp>
    </p:spTree>
    <p:extLst>
      <p:ext uri="{BB962C8B-B14F-4D97-AF65-F5344CB8AC3E}">
        <p14:creationId xmlns:p14="http://schemas.microsoft.com/office/powerpoint/2010/main" val="201321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normAutofit fontScale="70000" lnSpcReduction="20000"/>
          </a:bodyPr>
          <a:lstStyle/>
          <a:p>
            <a:r>
              <a:rPr lang="en-US" b="1" i="1" u="sng" dirty="0"/>
              <a:t>Let the participants check the normal readings</a:t>
            </a:r>
          </a:p>
          <a:p>
            <a:pPr marL="171450" indent="-171450">
              <a:buFont typeface="Arial" panose="020B0604020202020204" pitchFamily="34" charset="0"/>
              <a:buChar char="•"/>
            </a:pPr>
            <a:r>
              <a:rPr lang="en-US" b="0" i="1" u="none" dirty="0"/>
              <a:t>High voltage should be around 120VAC</a:t>
            </a:r>
          </a:p>
          <a:p>
            <a:pPr marL="171450" indent="-171450">
              <a:buFont typeface="Arial" panose="020B0604020202020204" pitchFamily="34" charset="0"/>
              <a:buChar char="•"/>
            </a:pPr>
            <a:r>
              <a:rPr lang="en-US" b="0" i="1" u="none" dirty="0"/>
              <a:t>Low voltage should be around 24VAC</a:t>
            </a:r>
          </a:p>
          <a:p>
            <a:pPr marL="171450" indent="-171450">
              <a:buFont typeface="Arial" panose="020B0604020202020204" pitchFamily="34" charset="0"/>
              <a:buChar char="•"/>
            </a:pPr>
            <a:endParaRPr lang="en-US" b="0" i="1" u="none" dirty="0"/>
          </a:p>
          <a:p>
            <a:pPr marL="0" indent="0">
              <a:buFont typeface="Arial" panose="020B0604020202020204" pitchFamily="34" charset="0"/>
              <a:buNone/>
            </a:pPr>
            <a:r>
              <a:rPr lang="en-US" b="1" i="0" u="sng" dirty="0"/>
              <a:t>Troubleshooting</a:t>
            </a:r>
          </a:p>
          <a:p>
            <a:pPr marL="171450" indent="-171450">
              <a:buFont typeface="Arial" panose="020B0604020202020204" pitchFamily="34" charset="0"/>
              <a:buChar char="•"/>
            </a:pPr>
            <a:r>
              <a:rPr lang="en-US" b="0" i="1" u="none" dirty="0"/>
              <a:t>Put </a:t>
            </a:r>
            <a:r>
              <a:rPr lang="en-US" b="1" i="1" u="sng" dirty="0"/>
              <a:t>SW8</a:t>
            </a:r>
            <a:r>
              <a:rPr lang="en-US" b="0" i="1" u="none" dirty="0"/>
              <a:t> into the </a:t>
            </a:r>
            <a:r>
              <a:rPr lang="en-US" b="1" i="1" u="sng" dirty="0"/>
              <a:t>middle position</a:t>
            </a:r>
          </a:p>
          <a:p>
            <a:pPr marL="628650" lvl="1" indent="-171450">
              <a:buFont typeface="Arial" panose="020B0604020202020204" pitchFamily="34" charset="0"/>
              <a:buChar char="•"/>
            </a:pPr>
            <a:r>
              <a:rPr lang="en-US" b="0" i="1" u="none" dirty="0"/>
              <a:t>This </a:t>
            </a:r>
            <a:r>
              <a:rPr lang="en-US" b="1" i="1" u="sng" dirty="0"/>
              <a:t>interrupts high voltage power to the IFC</a:t>
            </a:r>
            <a:r>
              <a:rPr lang="en-US" b="0" i="1" u="none" dirty="0"/>
              <a:t>.</a:t>
            </a:r>
          </a:p>
          <a:p>
            <a:pPr marL="1085850" lvl="2" indent="-171450">
              <a:buFont typeface="Arial" panose="020B0604020202020204" pitchFamily="34" charset="0"/>
              <a:buChar char="•"/>
            </a:pPr>
            <a:r>
              <a:rPr lang="en-US" b="1" i="1" u="sng" dirty="0"/>
              <a:t>No High Voltage or Low Voltage or Tstat</a:t>
            </a:r>
          </a:p>
          <a:p>
            <a:pPr marL="1085850" lvl="2" indent="-171450">
              <a:buFont typeface="Arial" panose="020B0604020202020204" pitchFamily="34" charset="0"/>
              <a:buChar char="•"/>
            </a:pPr>
            <a:r>
              <a:rPr lang="en-US" b="1" i="1" u="sng" dirty="0"/>
              <a:t>Simulates:</a:t>
            </a:r>
          </a:p>
          <a:p>
            <a:pPr marL="1543050" lvl="3" indent="-171450">
              <a:buFont typeface="Arial" panose="020B0604020202020204" pitchFamily="34" charset="0"/>
              <a:buChar char="•"/>
            </a:pPr>
            <a:r>
              <a:rPr lang="en-US" b="0" i="1" u="none" dirty="0"/>
              <a:t>Breaker or fuse blown at service panel</a:t>
            </a:r>
          </a:p>
          <a:p>
            <a:pPr marL="1543050" lvl="3" indent="-171450">
              <a:buFont typeface="Arial" panose="020B0604020202020204" pitchFamily="34" charset="0"/>
              <a:buChar char="•"/>
            </a:pPr>
            <a:r>
              <a:rPr lang="en-US" b="0" i="1" u="none" dirty="0"/>
              <a:t>Broken wire to furnace switch</a:t>
            </a:r>
          </a:p>
          <a:p>
            <a:pPr marL="1543050" lvl="3" indent="-171450">
              <a:buFont typeface="Arial" panose="020B0604020202020204" pitchFamily="34" charset="0"/>
              <a:buChar char="•"/>
            </a:pPr>
            <a:r>
              <a:rPr lang="en-US" b="0" i="1" u="none" dirty="0"/>
              <a:t>Furnace switch in the off position or bad switch</a:t>
            </a:r>
          </a:p>
          <a:p>
            <a:pPr marL="1543050" lvl="3" indent="-171450">
              <a:buFont typeface="Arial" panose="020B0604020202020204" pitchFamily="34" charset="0"/>
              <a:buChar char="•"/>
            </a:pPr>
            <a:r>
              <a:rPr lang="en-US" b="0" i="1" u="none" dirty="0"/>
              <a:t>Bad wire from furnace switch to or bad connection inside furnace</a:t>
            </a:r>
          </a:p>
          <a:p>
            <a:pPr marL="171450" indent="-171450">
              <a:buFont typeface="Arial" panose="020B0604020202020204" pitchFamily="34" charset="0"/>
              <a:buChar char="•"/>
            </a:pPr>
            <a:r>
              <a:rPr lang="en-US" b="0" i="1" u="none" dirty="0"/>
              <a:t>Put </a:t>
            </a:r>
            <a:r>
              <a:rPr lang="en-US" b="1" i="1" u="sng" dirty="0"/>
              <a:t>SW11</a:t>
            </a:r>
            <a:r>
              <a:rPr lang="en-US" b="0" i="1" u="none" dirty="0"/>
              <a:t> into the </a:t>
            </a:r>
            <a:r>
              <a:rPr lang="en-US" b="1" i="1" u="sng" dirty="0"/>
              <a:t>down position</a:t>
            </a:r>
          </a:p>
          <a:p>
            <a:pPr marL="628650" lvl="1" indent="-171450">
              <a:buFont typeface="Arial" panose="020B0604020202020204" pitchFamily="34" charset="0"/>
              <a:buChar char="•"/>
            </a:pPr>
            <a:r>
              <a:rPr lang="en-US" b="0" i="1" u="none" dirty="0"/>
              <a:t>This </a:t>
            </a:r>
            <a:r>
              <a:rPr lang="en-US" b="1" i="1" u="sng" dirty="0"/>
              <a:t>interrupts low power back from the IFC</a:t>
            </a:r>
            <a:r>
              <a:rPr lang="en-US" b="0" i="1" u="none" dirty="0"/>
              <a:t>.</a:t>
            </a:r>
          </a:p>
          <a:p>
            <a:pPr marL="1085850" lvl="2" indent="-171450">
              <a:buFont typeface="Arial" panose="020B0604020202020204" pitchFamily="34" charset="0"/>
              <a:buChar char="•"/>
            </a:pPr>
            <a:r>
              <a:rPr lang="en-US" b="1" i="1" u="sng" dirty="0"/>
              <a:t>No Low Voltage or Tstat</a:t>
            </a:r>
          </a:p>
          <a:p>
            <a:pPr marL="1085850" lvl="2" indent="-171450">
              <a:buFont typeface="Arial" panose="020B0604020202020204" pitchFamily="34" charset="0"/>
              <a:buChar char="•"/>
            </a:pPr>
            <a:r>
              <a:rPr lang="en-US" b="1" i="1" u="sng" dirty="0"/>
              <a:t>Simulates:</a:t>
            </a:r>
          </a:p>
          <a:p>
            <a:pPr marL="1543050" lvl="3" indent="-171450">
              <a:buFont typeface="Arial" panose="020B0604020202020204" pitchFamily="34" charset="0"/>
              <a:buChar char="•"/>
            </a:pPr>
            <a:r>
              <a:rPr lang="en-US" b="0" i="1" u="none" dirty="0"/>
              <a:t>Blown fuse blown at IFC</a:t>
            </a:r>
          </a:p>
          <a:p>
            <a:pPr marL="1543050" lvl="3" indent="-171450">
              <a:buFont typeface="Arial" panose="020B0604020202020204" pitchFamily="34" charset="0"/>
              <a:buChar char="•"/>
            </a:pPr>
            <a:r>
              <a:rPr lang="en-US" b="0" i="1" u="none" dirty="0"/>
              <a:t>Bad transformer</a:t>
            </a:r>
          </a:p>
          <a:p>
            <a:pPr marL="1543050" lvl="3" indent="-171450">
              <a:buFont typeface="Arial" panose="020B0604020202020204" pitchFamily="34" charset="0"/>
              <a:buChar char="•"/>
            </a:pPr>
            <a:r>
              <a:rPr lang="en-US" b="0" i="1" u="none" dirty="0"/>
              <a:t>Bad wire from transformer</a:t>
            </a:r>
          </a:p>
          <a:p>
            <a:pPr marL="1543050" lvl="3" indent="-171450">
              <a:buFont typeface="Arial" panose="020B0604020202020204" pitchFamily="34" charset="0"/>
              <a:buChar char="•"/>
            </a:pPr>
            <a:r>
              <a:rPr lang="en-US" b="0" i="1" u="none" dirty="0"/>
              <a:t>IFC internal Failure – next slide</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22</a:t>
            </a:fld>
            <a:endParaRPr lang="en-US"/>
          </a:p>
        </p:txBody>
      </p:sp>
    </p:spTree>
    <p:extLst>
      <p:ext uri="{BB962C8B-B14F-4D97-AF65-F5344CB8AC3E}">
        <p14:creationId xmlns:p14="http://schemas.microsoft.com/office/powerpoint/2010/main" val="135194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i="1" u="sng" dirty="0"/>
              <a:t>This Course has a Two Section Agenda</a:t>
            </a:r>
          </a:p>
          <a:p>
            <a:pPr eaLnBrk="1" hangingPunct="1">
              <a:spcBef>
                <a:spcPct val="0"/>
              </a:spcBef>
            </a:pPr>
            <a:endParaRPr lang="en-US" dirty="0"/>
          </a:p>
          <a:p>
            <a:pPr marL="0" indent="0" eaLnBrk="1" hangingPunct="1">
              <a:spcBef>
                <a:spcPct val="0"/>
              </a:spcBef>
              <a:buFont typeface="Arial" panose="020B0604020202020204" pitchFamily="34" charset="0"/>
              <a:buNone/>
            </a:pPr>
            <a:r>
              <a:rPr lang="en-US" b="1" u="sng" dirty="0"/>
              <a:t>Flame Rectification Basics</a:t>
            </a:r>
          </a:p>
          <a:p>
            <a:pPr marL="685800" lvl="1" indent="-228600" eaLnBrk="1" hangingPunct="1">
              <a:spcBef>
                <a:spcPct val="0"/>
              </a:spcBef>
              <a:buFont typeface="Arial" panose="020B0604020202020204" pitchFamily="34" charset="0"/>
              <a:buChar char="•"/>
            </a:pPr>
            <a:r>
              <a:rPr lang="en-US" dirty="0"/>
              <a:t>What is it? - Basically it’s a long electrical circuit consisting of:  </a:t>
            </a:r>
            <a:r>
              <a:rPr lang="en-US" b="1" i="1" u="sng" dirty="0"/>
              <a:t>Source, Path, Load</a:t>
            </a:r>
            <a:endParaRPr lang="en-US" dirty="0"/>
          </a:p>
          <a:p>
            <a:pPr marL="685800" marR="0" lvl="1" indent="-2286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t>Why do we use it? – Safety, it’s very accurate for a number of reasons</a:t>
            </a:r>
          </a:p>
          <a:p>
            <a:pPr marL="685800" lvl="1" indent="-228600" eaLnBrk="1" hangingPunct="1">
              <a:spcBef>
                <a:spcPct val="0"/>
              </a:spcBef>
              <a:buFont typeface="Arial" panose="020B0604020202020204" pitchFamily="34" charset="0"/>
              <a:buChar char="•"/>
            </a:pPr>
            <a:r>
              <a:rPr lang="en-US" dirty="0"/>
              <a:t>Where does it happen? – It happens in the flame from the burner to the flame sensor</a:t>
            </a:r>
            <a:endParaRPr lang="en-US" b="1" i="1" u="sng" dirty="0"/>
          </a:p>
          <a:p>
            <a:pPr marL="685800" lvl="1" indent="-228600" eaLnBrk="1" hangingPunct="1">
              <a:spcBef>
                <a:spcPct val="0"/>
              </a:spcBef>
              <a:buFont typeface="Arial" panose="020B0604020202020204" pitchFamily="34" charset="0"/>
              <a:buChar char="•"/>
            </a:pPr>
            <a:r>
              <a:rPr lang="en-US" dirty="0"/>
              <a:t>When does it happen? – Must have a heat call, flame present and flame must envelop the flame sensor/rod and not lift off of the burner face – </a:t>
            </a:r>
            <a:r>
              <a:rPr lang="en-US" b="1" i="1" u="sng" dirty="0"/>
              <a:t>the flame is part of the path and it also the load</a:t>
            </a:r>
            <a:endParaRPr lang="en-US" dirty="0"/>
          </a:p>
          <a:p>
            <a:pPr marL="685800" lvl="1" indent="-228600" eaLnBrk="1" hangingPunct="1">
              <a:spcBef>
                <a:spcPct val="0"/>
              </a:spcBef>
              <a:buFont typeface="Arial" panose="020B0604020202020204" pitchFamily="34" charset="0"/>
              <a:buChar char="•"/>
            </a:pPr>
            <a:r>
              <a:rPr lang="en-US" dirty="0"/>
              <a:t>How does it happen? – AC or </a:t>
            </a:r>
            <a:r>
              <a:rPr lang="en-US" b="1" i="1" u="sng" dirty="0"/>
              <a:t>alternating current</a:t>
            </a:r>
            <a:r>
              <a:rPr lang="en-US" b="0" i="0" u="none" dirty="0"/>
              <a:t> is converted or rectified to DC or </a:t>
            </a:r>
            <a:r>
              <a:rPr lang="en-US" b="1" i="1" u="sng" dirty="0"/>
              <a:t>direct current</a:t>
            </a:r>
            <a:r>
              <a:rPr lang="en-US" b="0" i="0" u="none" dirty="0"/>
              <a:t> because of the high resistance of the flame and that the surface area of the burner is much  greater than the surface area of the flame sensor/rod; it is easier for current to flow from a small surface area to a large surface area but the current is greatly reduced when the direction is reversed</a:t>
            </a:r>
          </a:p>
          <a:p>
            <a:pPr marL="0" lvl="0" indent="0" eaLnBrk="1" hangingPunct="1">
              <a:spcBef>
                <a:spcPct val="0"/>
              </a:spcBef>
              <a:buFont typeface="Arial" panose="020B0604020202020204" pitchFamily="34" charset="0"/>
              <a:buNone/>
            </a:pPr>
            <a:endParaRPr lang="en-US" b="0" i="0" u="none" dirty="0"/>
          </a:p>
          <a:p>
            <a:pPr marL="0" lvl="0" indent="0" eaLnBrk="1" hangingPunct="1">
              <a:spcBef>
                <a:spcPct val="0"/>
              </a:spcBef>
              <a:buFont typeface="Arial" panose="020B0604020202020204" pitchFamily="34" charset="0"/>
              <a:buNone/>
            </a:pPr>
            <a:r>
              <a:rPr lang="en-US" b="1" u="sng" dirty="0"/>
              <a:t>Troubleshooting Flame Rectification – Again – Source, Path, Load</a:t>
            </a:r>
          </a:p>
          <a:p>
            <a:pPr marL="457200" lvl="1" indent="0" eaLnBrk="1" hangingPunct="1">
              <a:spcBef>
                <a:spcPct val="0"/>
              </a:spcBef>
              <a:buFont typeface="+mj-lt"/>
              <a:buNone/>
            </a:pPr>
            <a:endParaRPr lang="en-US" dirty="0"/>
          </a:p>
          <a:p>
            <a:pPr marL="685800" lvl="1" indent="-228600" eaLnBrk="1" hangingPunct="1">
              <a:spcBef>
                <a:spcPct val="0"/>
              </a:spcBef>
              <a:buFont typeface="+mj-lt"/>
              <a:buAutoNum type="arabicPeriod"/>
            </a:pPr>
            <a:r>
              <a:rPr lang="en-US" dirty="0"/>
              <a:t>Power at IFC (</a:t>
            </a:r>
            <a:r>
              <a:rPr lang="en-US" b="1" i="1" dirty="0"/>
              <a:t>power in/power out</a:t>
            </a:r>
            <a:r>
              <a:rPr lang="en-US" dirty="0"/>
              <a:t>) </a:t>
            </a:r>
            <a:r>
              <a:rPr lang="en-US" b="1" i="1" u="sng" dirty="0"/>
              <a:t>Source</a:t>
            </a:r>
            <a:endParaRPr lang="en-US" dirty="0"/>
          </a:p>
          <a:p>
            <a:pPr marL="1143000" lvl="2" indent="-228600" eaLnBrk="1" hangingPunct="1">
              <a:spcBef>
                <a:spcPct val="0"/>
              </a:spcBef>
              <a:buFont typeface="+mj-lt"/>
              <a:buAutoNum type="alphaUcPeriod"/>
            </a:pPr>
            <a:r>
              <a:rPr lang="en-US" dirty="0"/>
              <a:t>Power to IFC</a:t>
            </a:r>
          </a:p>
          <a:p>
            <a:pPr marL="1143000" lvl="2" indent="-228600" eaLnBrk="1" hangingPunct="1">
              <a:spcBef>
                <a:spcPct val="0"/>
              </a:spcBef>
              <a:buFont typeface="+mj-lt"/>
              <a:buAutoNum type="alphaUcPeriod"/>
            </a:pPr>
            <a:r>
              <a:rPr lang="en-US" dirty="0"/>
              <a:t>Power from IFC</a:t>
            </a:r>
          </a:p>
          <a:p>
            <a:pPr marL="685800" lvl="1" indent="-228600" eaLnBrk="1" hangingPunct="1">
              <a:spcBef>
                <a:spcPct val="0"/>
              </a:spcBef>
              <a:buFont typeface="+mj-lt"/>
              <a:buAutoNum type="arabicPeriod"/>
            </a:pPr>
            <a:r>
              <a:rPr lang="en-US" dirty="0"/>
              <a:t>Power to flame sensor/rod  </a:t>
            </a:r>
            <a:r>
              <a:rPr lang="en-US" b="1" i="1" u="sng" dirty="0"/>
              <a:t>Path</a:t>
            </a:r>
            <a:endParaRPr lang="en-US" dirty="0"/>
          </a:p>
          <a:p>
            <a:pPr marL="1143000" lvl="2" indent="-228600" eaLnBrk="1" hangingPunct="1">
              <a:spcBef>
                <a:spcPct val="0"/>
              </a:spcBef>
              <a:buFont typeface="+mj-lt"/>
              <a:buAutoNum type="alphaUcPeriod"/>
            </a:pPr>
            <a:r>
              <a:rPr lang="en-US" dirty="0"/>
              <a:t>Wire</a:t>
            </a:r>
          </a:p>
          <a:p>
            <a:pPr marL="1657350" lvl="3" indent="-285750" eaLnBrk="1" hangingPunct="1">
              <a:spcBef>
                <a:spcPct val="0"/>
              </a:spcBef>
              <a:buFont typeface="+mj-lt"/>
              <a:buAutoNum type="romanLcPeriod"/>
            </a:pPr>
            <a:r>
              <a:rPr lang="en-US" dirty="0"/>
              <a:t>Broken</a:t>
            </a:r>
          </a:p>
          <a:p>
            <a:pPr marL="1657350" lvl="3" indent="-285750" eaLnBrk="1" hangingPunct="1">
              <a:spcBef>
                <a:spcPct val="0"/>
              </a:spcBef>
              <a:buFont typeface="+mj-lt"/>
              <a:buAutoNum type="romanLcPeriod"/>
            </a:pPr>
            <a:r>
              <a:rPr lang="en-US" dirty="0"/>
              <a:t>Pinched</a:t>
            </a:r>
          </a:p>
          <a:p>
            <a:pPr marL="1143000" lvl="2" indent="-228600" eaLnBrk="1" hangingPunct="1">
              <a:spcBef>
                <a:spcPct val="0"/>
              </a:spcBef>
              <a:buFont typeface="+mj-lt"/>
              <a:buAutoNum type="alphaUcPeriod"/>
            </a:pPr>
            <a:r>
              <a:rPr lang="en-US" dirty="0"/>
              <a:t>Sensor/Rod</a:t>
            </a:r>
          </a:p>
          <a:p>
            <a:pPr marL="1657350" lvl="3" indent="-285750" eaLnBrk="1" hangingPunct="1">
              <a:spcBef>
                <a:spcPct val="0"/>
              </a:spcBef>
              <a:buFont typeface="+mj-lt"/>
              <a:buAutoNum type="romanLcPeriod"/>
            </a:pPr>
            <a:r>
              <a:rPr lang="en-US" dirty="0"/>
              <a:t>Cracked ceramic holder</a:t>
            </a:r>
          </a:p>
          <a:p>
            <a:pPr marL="1657350" lvl="3" indent="-285750" eaLnBrk="1" hangingPunct="1">
              <a:spcBef>
                <a:spcPct val="0"/>
              </a:spcBef>
              <a:buFont typeface="+mj-lt"/>
              <a:buAutoNum type="romanLcPeriod"/>
            </a:pPr>
            <a:r>
              <a:rPr lang="en-US" dirty="0"/>
              <a:t>Touching metal (burner or other)</a:t>
            </a:r>
          </a:p>
          <a:p>
            <a:pPr marL="1657350" lvl="3" indent="-285750" eaLnBrk="1" hangingPunct="1">
              <a:spcBef>
                <a:spcPct val="0"/>
              </a:spcBef>
              <a:buFont typeface="+mj-lt"/>
              <a:buAutoNum type="romanLcPeriod"/>
            </a:pPr>
            <a:r>
              <a:rPr lang="en-US" dirty="0"/>
              <a:t>Dirty/Corrosion</a:t>
            </a:r>
          </a:p>
          <a:p>
            <a:pPr marL="685800" lvl="1" indent="-228600" eaLnBrk="1" hangingPunct="1">
              <a:spcBef>
                <a:spcPct val="0"/>
              </a:spcBef>
              <a:buFont typeface="+mj-lt"/>
              <a:buAutoNum type="arabicPeriod"/>
            </a:pPr>
            <a:r>
              <a:rPr lang="en-US" dirty="0"/>
              <a:t>Flame disturbance (flame is not enveloping the sensor/rod) </a:t>
            </a:r>
            <a:r>
              <a:rPr lang="en-US" b="1" i="1" u="sng" dirty="0"/>
              <a:t>Path and Load</a:t>
            </a:r>
            <a:endParaRPr lang="en-US" dirty="0"/>
          </a:p>
          <a:p>
            <a:pPr marL="1143000" lvl="2" indent="-228600" eaLnBrk="1" hangingPunct="1">
              <a:spcBef>
                <a:spcPct val="0"/>
              </a:spcBef>
              <a:buFont typeface="+mj-lt"/>
              <a:buAutoNum type="alphaUcPeriod"/>
            </a:pPr>
            <a:r>
              <a:rPr lang="en-US" dirty="0"/>
              <a:t>Gas pressure – too high (blowing past rod)/too low (wavering)</a:t>
            </a:r>
          </a:p>
          <a:p>
            <a:pPr marL="1657350" lvl="3" indent="-285750" eaLnBrk="1" hangingPunct="1">
              <a:spcBef>
                <a:spcPct val="0"/>
              </a:spcBef>
              <a:buFont typeface="+mj-lt"/>
              <a:buAutoNum type="romanLcPeriod"/>
            </a:pPr>
            <a:r>
              <a:rPr lang="en-US" dirty="0"/>
              <a:t>Valve</a:t>
            </a:r>
          </a:p>
          <a:p>
            <a:pPr marL="1657350" lvl="3" indent="-285750" eaLnBrk="1" hangingPunct="1">
              <a:spcBef>
                <a:spcPct val="0"/>
              </a:spcBef>
              <a:buFont typeface="+mj-lt"/>
              <a:buAutoNum type="romanLcPeriod"/>
            </a:pPr>
            <a:r>
              <a:rPr lang="en-US" dirty="0"/>
              <a:t>Regulator</a:t>
            </a:r>
          </a:p>
          <a:p>
            <a:pPr marL="1143000" lvl="2" indent="-228600" eaLnBrk="1" hangingPunct="1">
              <a:spcBef>
                <a:spcPct val="0"/>
              </a:spcBef>
              <a:buFont typeface="+mj-lt"/>
              <a:buAutoNum type="alphaUcPeriod"/>
            </a:pPr>
            <a:r>
              <a:rPr lang="en-US" dirty="0"/>
              <a:t>Orifice – malformed flame patterns – flame not centered in the heat exchanger inlet tube</a:t>
            </a:r>
          </a:p>
          <a:p>
            <a:pPr marL="1657350" lvl="3" indent="-285750" eaLnBrk="1" hangingPunct="1">
              <a:spcBef>
                <a:spcPct val="0"/>
              </a:spcBef>
              <a:buFont typeface="+mj-lt"/>
              <a:buAutoNum type="romanLcPeriod"/>
            </a:pPr>
            <a:r>
              <a:rPr lang="en-US" dirty="0"/>
              <a:t>Restriction behind</a:t>
            </a:r>
          </a:p>
          <a:p>
            <a:pPr marL="1657350" lvl="3" indent="-285750" eaLnBrk="1" hangingPunct="1">
              <a:spcBef>
                <a:spcPct val="0"/>
              </a:spcBef>
              <a:buFont typeface="+mj-lt"/>
              <a:buAutoNum type="romanLcPeriod"/>
            </a:pPr>
            <a:r>
              <a:rPr lang="en-US" dirty="0"/>
              <a:t>Restriction in front</a:t>
            </a:r>
          </a:p>
          <a:p>
            <a:pPr marL="1657350" lvl="3" indent="-285750" eaLnBrk="1" hangingPunct="1">
              <a:spcBef>
                <a:spcPct val="0"/>
              </a:spcBef>
              <a:buFont typeface="+mj-lt"/>
              <a:buAutoNum type="romanLcPeriod"/>
            </a:pPr>
            <a:r>
              <a:rPr lang="en-US" dirty="0"/>
              <a:t>Damaged</a:t>
            </a:r>
          </a:p>
          <a:p>
            <a:pPr marL="1143000" marR="0" lvl="2" indent="-228600" algn="l" defTabSz="914400" rtl="0" eaLnBrk="1" fontAlgn="auto" latinLnBrk="0" hangingPunct="1">
              <a:lnSpc>
                <a:spcPct val="100000"/>
              </a:lnSpc>
              <a:spcBef>
                <a:spcPct val="0"/>
              </a:spcBef>
              <a:spcAft>
                <a:spcPts val="0"/>
              </a:spcAft>
              <a:buClrTx/>
              <a:buSzTx/>
              <a:buFont typeface="+mj-lt"/>
              <a:buAutoNum type="alphaUcPeriod"/>
              <a:tabLst/>
              <a:defRPr/>
            </a:pPr>
            <a:r>
              <a:rPr lang="en-US" dirty="0"/>
              <a:t>Burners – malformed flame patterns – flame not centered in the heat exchanger inlet tube</a:t>
            </a:r>
          </a:p>
          <a:p>
            <a:pPr marL="1657350" lvl="3" indent="-285750" eaLnBrk="1" hangingPunct="1">
              <a:spcBef>
                <a:spcPct val="0"/>
              </a:spcBef>
              <a:buFont typeface="+mj-lt"/>
              <a:buAutoNum type="romanLcPeriod"/>
            </a:pPr>
            <a:r>
              <a:rPr lang="en-US" dirty="0"/>
              <a:t>Restricted</a:t>
            </a:r>
          </a:p>
          <a:p>
            <a:pPr marL="1657350" lvl="3" indent="-285750" eaLnBrk="1" hangingPunct="1">
              <a:spcBef>
                <a:spcPct val="0"/>
              </a:spcBef>
              <a:buFont typeface="+mj-lt"/>
              <a:buAutoNum type="romanLcPeriod"/>
            </a:pPr>
            <a:r>
              <a:rPr lang="en-US" dirty="0"/>
              <a:t>Corrosion</a:t>
            </a:r>
          </a:p>
          <a:p>
            <a:pPr marL="1657350" lvl="3" indent="-285750" eaLnBrk="1" hangingPunct="1">
              <a:spcBef>
                <a:spcPct val="0"/>
              </a:spcBef>
              <a:buFont typeface="+mj-lt"/>
              <a:buAutoNum type="romanLcPeriod"/>
            </a:pPr>
            <a:r>
              <a:rPr lang="en-US" dirty="0"/>
              <a:t>Alignment</a:t>
            </a:r>
          </a:p>
          <a:p>
            <a:pPr marL="1143000" marR="0" lvl="2" indent="-228600" algn="l" defTabSz="914400" rtl="0" eaLnBrk="1" fontAlgn="auto" latinLnBrk="0" hangingPunct="1">
              <a:lnSpc>
                <a:spcPct val="100000"/>
              </a:lnSpc>
              <a:spcBef>
                <a:spcPct val="0"/>
              </a:spcBef>
              <a:spcAft>
                <a:spcPts val="0"/>
              </a:spcAft>
              <a:buClrTx/>
              <a:buSzTx/>
              <a:buFont typeface="+mj-lt"/>
              <a:buAutoNum type="alphaUcPeriod"/>
              <a:tabLst/>
              <a:defRPr/>
            </a:pPr>
            <a:r>
              <a:rPr lang="en-US" dirty="0"/>
              <a:t>Heat Exchanger - malformed flame patterns – flame not centered in the heat exchanger inlet tube</a:t>
            </a:r>
          </a:p>
          <a:p>
            <a:pPr marL="1657350" lvl="3" indent="-285750" eaLnBrk="1" hangingPunct="1">
              <a:spcBef>
                <a:spcPct val="0"/>
              </a:spcBef>
              <a:buFont typeface="+mj-lt"/>
              <a:buAutoNum type="romanLcPeriod"/>
            </a:pPr>
            <a:r>
              <a:rPr lang="en-US" dirty="0"/>
              <a:t>Restricted</a:t>
            </a:r>
          </a:p>
          <a:p>
            <a:pPr marL="1657350" lvl="3" indent="-285750" eaLnBrk="1" hangingPunct="1">
              <a:spcBef>
                <a:spcPct val="0"/>
              </a:spcBef>
              <a:buFont typeface="+mj-lt"/>
              <a:buAutoNum type="romanLcPeriod"/>
            </a:pPr>
            <a:r>
              <a:rPr lang="en-US" dirty="0"/>
              <a:t>Breached/cracked</a:t>
            </a:r>
          </a:p>
          <a:p>
            <a:pPr marL="1143000" marR="0" lvl="2" indent="-228600" algn="l" defTabSz="914400" rtl="0" eaLnBrk="1" fontAlgn="auto" latinLnBrk="0" hangingPunct="1">
              <a:lnSpc>
                <a:spcPct val="100000"/>
              </a:lnSpc>
              <a:spcBef>
                <a:spcPct val="0"/>
              </a:spcBef>
              <a:spcAft>
                <a:spcPts val="0"/>
              </a:spcAft>
              <a:buClrTx/>
              <a:buSzTx/>
              <a:buFont typeface="+mj-lt"/>
              <a:buAutoNum type="alphaUcPeriod"/>
              <a:tabLst/>
              <a:defRPr/>
            </a:pPr>
            <a:r>
              <a:rPr lang="en-US" dirty="0"/>
              <a:t>Flue - malformed flame patterns – flame not centered in the heat exchanger inlet tube</a:t>
            </a:r>
          </a:p>
          <a:p>
            <a:pPr marL="1657350" lvl="3" indent="-285750" eaLnBrk="1" hangingPunct="1">
              <a:spcBef>
                <a:spcPct val="0"/>
              </a:spcBef>
              <a:buFont typeface="+mj-lt"/>
              <a:buAutoNum type="romanLcPeriod"/>
            </a:pPr>
            <a:r>
              <a:rPr lang="en-US" dirty="0"/>
              <a:t>Restricted</a:t>
            </a:r>
          </a:p>
          <a:p>
            <a:pPr marL="1143000" lvl="2" indent="-228600" eaLnBrk="1" hangingPunct="1">
              <a:spcBef>
                <a:spcPct val="0"/>
              </a:spcBef>
              <a:buFont typeface="+mj-lt"/>
              <a:buAutoNum type="alphaUcPeriod"/>
            </a:pPr>
            <a:r>
              <a:rPr lang="en-US" dirty="0"/>
              <a:t>Combustion motor assembly – motor or wheel</a:t>
            </a:r>
          </a:p>
          <a:p>
            <a:pPr marL="1657350" lvl="3" indent="-285750" eaLnBrk="1" hangingPunct="1">
              <a:spcBef>
                <a:spcPct val="0"/>
              </a:spcBef>
              <a:buFont typeface="+mj-lt"/>
              <a:buAutoNum type="romanLcPeriod"/>
            </a:pPr>
            <a:r>
              <a:rPr lang="en-US" dirty="0"/>
              <a:t>Wheel damage</a:t>
            </a:r>
          </a:p>
          <a:p>
            <a:pPr marL="1657350" lvl="3" indent="-285750" eaLnBrk="1" hangingPunct="1">
              <a:spcBef>
                <a:spcPct val="0"/>
              </a:spcBef>
              <a:buFont typeface="+mj-lt"/>
              <a:buAutoNum type="romanLcPeriod"/>
            </a:pPr>
            <a:r>
              <a:rPr lang="en-US" dirty="0"/>
              <a:t>Motor speed</a:t>
            </a:r>
          </a:p>
          <a:p>
            <a:pPr marL="685800" lvl="1" indent="-228600" eaLnBrk="1" hangingPunct="1">
              <a:spcBef>
                <a:spcPct val="0"/>
              </a:spcBef>
              <a:buFont typeface="+mj-lt"/>
              <a:buAutoNum type="arabicPeriod"/>
            </a:pPr>
            <a:r>
              <a:rPr lang="en-US" dirty="0"/>
              <a:t>Furnace metal/Ground wires - </a:t>
            </a:r>
            <a:r>
              <a:rPr lang="en-US" b="1" i="1" u="sng" dirty="0"/>
              <a:t>Path</a:t>
            </a:r>
            <a:endParaRPr lang="en-US" dirty="0"/>
          </a:p>
          <a:p>
            <a:pPr marL="1143000" lvl="2" indent="-228600" eaLnBrk="1" hangingPunct="1">
              <a:spcBef>
                <a:spcPct val="0"/>
              </a:spcBef>
              <a:buFont typeface="+mj-lt"/>
              <a:buAutoNum type="alphaUcPeriod"/>
            </a:pPr>
            <a:r>
              <a:rPr lang="en-US" dirty="0"/>
              <a:t>Burner corrosion</a:t>
            </a:r>
          </a:p>
          <a:p>
            <a:pPr marL="1143000" lvl="2" indent="-228600" eaLnBrk="1" hangingPunct="1">
              <a:spcBef>
                <a:spcPct val="0"/>
              </a:spcBef>
              <a:buFont typeface="+mj-lt"/>
              <a:buAutoNum type="alphaUcPeriod"/>
            </a:pPr>
            <a:r>
              <a:rPr lang="en-US" dirty="0"/>
              <a:t>Burner bracket loose</a:t>
            </a:r>
          </a:p>
          <a:p>
            <a:pPr marL="1143000" lvl="2" indent="-228600" eaLnBrk="1" hangingPunct="1">
              <a:spcBef>
                <a:spcPct val="0"/>
              </a:spcBef>
              <a:buFont typeface="+mj-lt"/>
              <a:buAutoNum type="alphaUcPeriod"/>
            </a:pPr>
            <a:r>
              <a:rPr lang="en-US" dirty="0"/>
              <a:t>Screws that fasten the burner assembly – loose/corroded</a:t>
            </a:r>
          </a:p>
          <a:p>
            <a:pPr marL="1143000" lvl="2" indent="-228600" eaLnBrk="1" hangingPunct="1">
              <a:spcBef>
                <a:spcPct val="0"/>
              </a:spcBef>
              <a:buFont typeface="+mj-lt"/>
              <a:buAutoNum type="alphaUcPeriod"/>
            </a:pPr>
            <a:r>
              <a:rPr lang="en-US" dirty="0"/>
              <a:t>Wiring – broken/pinched</a:t>
            </a:r>
          </a:p>
          <a:p>
            <a:pPr marL="1143000" lvl="2" indent="-228600" eaLnBrk="1" hangingPunct="1">
              <a:spcBef>
                <a:spcPct val="0"/>
              </a:spcBef>
              <a:buFont typeface="+mj-lt"/>
              <a:buAutoNum type="alphaUcPeriod"/>
            </a:pPr>
            <a:r>
              <a:rPr lang="en-US" dirty="0"/>
              <a:t>Furnace on dedicated circuit/connected with extension cord – must be uninterrupted circuit</a:t>
            </a:r>
          </a:p>
          <a:p>
            <a:pPr marL="1143000" lvl="2" indent="-228600" eaLnBrk="1" hangingPunct="1">
              <a:spcBef>
                <a:spcPct val="0"/>
              </a:spcBef>
              <a:buFont typeface="+mj-lt"/>
              <a:buAutoNum type="alphaUcPeriod"/>
            </a:pPr>
            <a:r>
              <a:rPr lang="en-US" dirty="0"/>
              <a:t>Earth ground at breaker/fuse panel.</a:t>
            </a:r>
          </a:p>
          <a:p>
            <a:pPr marL="1143000" lvl="2" indent="-228600" eaLnBrk="1" hangingPunct="1">
              <a:spcBef>
                <a:spcPct val="0"/>
              </a:spcBef>
              <a:buFont typeface="+mj-lt"/>
              <a:buAutoNum type="alphaUcPeriod"/>
            </a:pPr>
            <a:r>
              <a:rPr lang="en-US" dirty="0"/>
              <a:t>Exterior earth ground at home – actual rod driven into the ground – is the ground dry?  Non-conductive? </a:t>
            </a:r>
          </a:p>
          <a:p>
            <a:pPr marL="1143000" lvl="2" indent="-228600" eaLnBrk="1" hangingPunct="1">
              <a:spcBef>
                <a:spcPct val="0"/>
              </a:spcBef>
              <a:buFont typeface="+mj-lt"/>
              <a:buAutoNum type="arabicPeriod"/>
            </a:pPr>
            <a:endParaRPr lang="en-US" dirty="0"/>
          </a:p>
          <a:p>
            <a:pPr marL="0" marR="0" lvl="0" indent="0" algn="l" defTabSz="914400" rtl="0" eaLnBrk="1" fontAlgn="auto" latinLnBrk="0" hangingPunct="1">
              <a:lnSpc>
                <a:spcPct val="100000"/>
              </a:lnSpc>
              <a:spcBef>
                <a:spcPct val="0"/>
              </a:spcBef>
              <a:spcAft>
                <a:spcPts val="0"/>
              </a:spcAft>
              <a:buClrTx/>
              <a:buSzTx/>
              <a:buFont typeface="+mj-lt"/>
              <a:buNone/>
              <a:tabLst/>
              <a:defRPr/>
            </a:pPr>
            <a:r>
              <a:rPr lang="en-US" b="1" i="1" u="sng" dirty="0"/>
              <a:t>NOTE:</a:t>
            </a:r>
            <a:r>
              <a:rPr lang="en-US" b="0" i="0" u="none" dirty="0"/>
              <a:t>  T</a:t>
            </a:r>
            <a:r>
              <a:rPr lang="en-US" dirty="0"/>
              <a:t>he burners in both pictures are different types:  the HSI simulator has an older style </a:t>
            </a:r>
            <a:r>
              <a:rPr lang="en-US" b="1" i="1" u="sng" dirty="0"/>
              <a:t>ribbon</a:t>
            </a:r>
            <a:r>
              <a:rPr lang="en-US" b="0" i="0" u="none" dirty="0"/>
              <a:t> burner and the bottom right-hand picture is the more modern </a:t>
            </a:r>
            <a:r>
              <a:rPr lang="en-US" b="1" i="1" u="sng" dirty="0"/>
              <a:t>in-shot</a:t>
            </a:r>
            <a:r>
              <a:rPr lang="en-US" b="0" i="0" u="none" dirty="0"/>
              <a:t> burner.  </a:t>
            </a:r>
            <a:r>
              <a:rPr lang="en-US" b="1" i="1" u="sng" dirty="0"/>
              <a:t>Both have been used with flame rectification in the residential HVAC industry</a:t>
            </a:r>
          </a:p>
          <a:p>
            <a:pPr marL="0" marR="0" lvl="0" indent="0" algn="l" defTabSz="914400" rtl="0" eaLnBrk="1" fontAlgn="auto" latinLnBrk="0" hangingPunct="1">
              <a:lnSpc>
                <a:spcPct val="100000"/>
              </a:lnSpc>
              <a:spcBef>
                <a:spcPct val="0"/>
              </a:spcBef>
              <a:spcAft>
                <a:spcPts val="0"/>
              </a:spcAft>
              <a:buClrTx/>
              <a:buSzTx/>
              <a:buFont typeface="+mj-lt"/>
              <a:buNone/>
              <a:tabLst/>
              <a:defRPr/>
            </a:pPr>
            <a:endParaRPr lang="en-US" b="1" i="1" u="sng" dirty="0"/>
          </a:p>
          <a:p>
            <a:pPr marL="0" marR="0" lvl="0" indent="0" algn="l" defTabSz="914400" rtl="0" eaLnBrk="1" fontAlgn="auto" latinLnBrk="0" hangingPunct="1">
              <a:lnSpc>
                <a:spcPct val="100000"/>
              </a:lnSpc>
              <a:spcBef>
                <a:spcPct val="0"/>
              </a:spcBef>
              <a:spcAft>
                <a:spcPts val="0"/>
              </a:spcAft>
              <a:buClrTx/>
              <a:buSzTx/>
              <a:buFont typeface="+mj-lt"/>
              <a:buNone/>
              <a:tabLst/>
              <a:defRPr/>
            </a:pPr>
            <a:r>
              <a:rPr lang="en-US" b="1" i="1" u="sng" dirty="0"/>
              <a:t>NOTE:</a:t>
            </a:r>
            <a:r>
              <a:rPr lang="en-US" b="0" i="0" u="none" dirty="0"/>
              <a:t>  The quality of the flames in the </a:t>
            </a:r>
            <a:r>
              <a:rPr lang="en-US" b="1" i="1" u="sng" dirty="0"/>
              <a:t>top right-hand picture</a:t>
            </a:r>
            <a:r>
              <a:rPr lang="en-US" b="0" i="0" u="none" dirty="0"/>
              <a: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i="0" u="none" dirty="0"/>
              <a:t>The </a:t>
            </a:r>
            <a:r>
              <a:rPr lang="en-US" b="1" i="1" u="sng" dirty="0"/>
              <a:t>cross-over flames</a:t>
            </a:r>
            <a:r>
              <a:rPr lang="en-US" b="0" i="0" u="none" dirty="0"/>
              <a:t> (the lesser protruding flame in between the larger flames entering the heat exchanger tubes) are not </a:t>
            </a:r>
            <a:r>
              <a:rPr lang="en-US" b="1" i="1" u="sng" dirty="0"/>
              <a:t>lifting</a:t>
            </a:r>
            <a:r>
              <a:rPr lang="en-US" b="0" i="0" u="none" dirty="0"/>
              <a:t> (providing excess heat in the burner area), they are not </a:t>
            </a:r>
            <a:r>
              <a:rPr lang="en-US" b="1" i="1" u="sng" dirty="0"/>
              <a:t>low and wavering</a:t>
            </a:r>
            <a:r>
              <a:rPr lang="en-US" b="0" i="0" u="none" dirty="0"/>
              <a:t>, they are </a:t>
            </a:r>
            <a:r>
              <a:rPr lang="en-US" b="1" i="1" u="sng" dirty="0"/>
              <a:t>substantial enough</a:t>
            </a:r>
            <a:r>
              <a:rPr lang="en-US" b="0" i="0" u="none" dirty="0"/>
              <a:t> to provide the lighting of the burner next to them (that is their purpose)</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i="0" u="none" dirty="0"/>
              <a:t>The </a:t>
            </a:r>
            <a:r>
              <a:rPr lang="en-US" b="1" i="1" u="sng" dirty="0"/>
              <a:t>burner flames</a:t>
            </a:r>
            <a:r>
              <a:rPr lang="en-US" b="0" i="0" u="none" dirty="0"/>
              <a:t> (the greater flame that is not fully seen because it is entering into the heat exchanger tube) is </a:t>
            </a:r>
            <a:r>
              <a:rPr lang="en-US" b="1" i="1" u="sng" dirty="0"/>
              <a:t>strong</a:t>
            </a:r>
            <a:r>
              <a:rPr lang="en-US" b="0" i="0" u="none" dirty="0"/>
              <a:t>, is not </a:t>
            </a:r>
            <a:r>
              <a:rPr lang="en-US" b="1" i="1" u="sng" dirty="0"/>
              <a:t>wavering</a:t>
            </a:r>
            <a:r>
              <a:rPr lang="en-US" b="0" i="0" u="none" dirty="0"/>
              <a:t>, nor is it </a:t>
            </a:r>
            <a:r>
              <a:rPr lang="en-US" b="1" i="1" u="sng" dirty="0"/>
              <a:t>impinging</a:t>
            </a:r>
            <a:r>
              <a:rPr lang="en-US" b="0" i="0" u="none" dirty="0"/>
              <a:t> (hitting the side of the inlet to the heat exchanger before entering</a:t>
            </a:r>
            <a:endParaRPr lang="en-US" b="1" i="1" u="sng" dirty="0"/>
          </a:p>
          <a:p>
            <a:pPr marL="0" lvl="0" indent="0" eaLnBrk="1" hangingPunct="1">
              <a:spcBef>
                <a:spcPct val="0"/>
              </a:spcBef>
              <a:buFont typeface="+mj-lt"/>
              <a:buNone/>
            </a:pPr>
            <a:endParaRPr lang="en-US" b="1" i="1" u="sng" dirty="0"/>
          </a:p>
        </p:txBody>
      </p:sp>
      <p:sp>
        <p:nvSpPr>
          <p:cNvPr id="4" name="Slide Number Placeholder 3"/>
          <p:cNvSpPr>
            <a:spLocks noGrp="1"/>
          </p:cNvSpPr>
          <p:nvPr>
            <p:ph type="sldNum" sz="quarter" idx="5"/>
          </p:nvPr>
        </p:nvSpPr>
        <p:spPr/>
        <p:txBody>
          <a:bodyPr/>
          <a:lstStyle/>
          <a:p>
            <a:fld id="{E189F4D9-BFAF-4645-BF4B-A537C660FFF9}" type="slidenum">
              <a:rPr lang="en-US" smtClean="0"/>
              <a:t>2</a:t>
            </a:fld>
            <a:endParaRPr lang="en-US"/>
          </a:p>
        </p:txBody>
      </p:sp>
    </p:spTree>
    <p:extLst>
      <p:ext uri="{BB962C8B-B14F-4D97-AF65-F5344CB8AC3E}">
        <p14:creationId xmlns:p14="http://schemas.microsoft.com/office/powerpoint/2010/main" val="354957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a:t>Reversed polarity occurs by improper installation of the furnace, rewiring, or electrical work elsewhere in the house</a:t>
            </a:r>
          </a:p>
          <a:p>
            <a:pPr marL="628650" lvl="1" indent="-171450">
              <a:buFont typeface="Arial" panose="020B0604020202020204" pitchFamily="34" charset="0"/>
              <a:buChar char="•"/>
            </a:pPr>
            <a:r>
              <a:rPr lang="en-US" dirty="0"/>
              <a:t>Not a fault that occurs over time</a:t>
            </a:r>
          </a:p>
          <a:p>
            <a:pPr marL="628650" lvl="1" indent="-171450">
              <a:buFont typeface="Arial" panose="020B0604020202020204" pitchFamily="34" charset="0"/>
              <a:buChar char="•"/>
            </a:pPr>
            <a:r>
              <a:rPr lang="en-US" dirty="0"/>
              <a:t>Was any electrical work performed recently – at the breaker or fuse panel?</a:t>
            </a:r>
          </a:p>
          <a:p>
            <a:pPr marL="628650" lvl="1" indent="-171450">
              <a:buFont typeface="Arial" panose="020B0604020202020204" pitchFamily="34" charset="0"/>
              <a:buChar char="•"/>
            </a:pPr>
            <a:r>
              <a:rPr lang="en-US" dirty="0"/>
              <a:t>Was any rewiring performed at the furnace service switch?</a:t>
            </a:r>
          </a:p>
          <a:p>
            <a:pPr marL="628650" lvl="1" indent="-171450">
              <a:buFont typeface="Arial" panose="020B0604020202020204" pitchFamily="34" charset="0"/>
              <a:buChar char="•"/>
            </a:pPr>
            <a:r>
              <a:rPr lang="en-US" dirty="0"/>
              <a:t>Was the transformer replaced in the furnace? Or any electrical work performed in the furnace?</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23</a:t>
            </a:fld>
            <a:endParaRPr lang="en-US"/>
          </a:p>
        </p:txBody>
      </p:sp>
    </p:spTree>
    <p:extLst>
      <p:ext uri="{BB962C8B-B14F-4D97-AF65-F5344CB8AC3E}">
        <p14:creationId xmlns:p14="http://schemas.microsoft.com/office/powerpoint/2010/main" val="152220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normAutofit fontScale="92500"/>
          </a:bodyPr>
          <a:lstStyle/>
          <a:p>
            <a:r>
              <a:rPr lang="en-US" b="1" i="1" u="sng" dirty="0"/>
              <a:t>Let the participants check the normal readings</a:t>
            </a:r>
          </a:p>
          <a:p>
            <a:pPr marL="171450" indent="-171450">
              <a:buFont typeface="Arial" panose="020B0604020202020204" pitchFamily="34" charset="0"/>
              <a:buChar char="•"/>
            </a:pPr>
            <a:r>
              <a:rPr lang="en-US" b="0" i="1" u="none" dirty="0"/>
              <a:t>120 to N should be around 120VAC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dirty="0"/>
              <a:t>120 to G should be around 120VAC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dirty="0"/>
              <a:t>G to N should be around 0VAC</a:t>
            </a:r>
          </a:p>
          <a:p>
            <a:pPr marL="0" indent="0">
              <a:buFont typeface="Arial" panose="020B0604020202020204" pitchFamily="34" charset="0"/>
              <a:buNone/>
            </a:pPr>
            <a:endParaRPr lang="en-US" b="0" i="1" u="none" dirty="0"/>
          </a:p>
          <a:p>
            <a:pPr marL="0" indent="0">
              <a:buFont typeface="Arial" panose="020B0604020202020204" pitchFamily="34" charset="0"/>
              <a:buNone/>
            </a:pPr>
            <a:r>
              <a:rPr lang="en-US" b="1" i="0" u="sng" dirty="0"/>
              <a:t>Troubleshooting – Reversed Polarity on the high voltage circuit</a:t>
            </a:r>
          </a:p>
          <a:p>
            <a:pPr marL="0" indent="0">
              <a:buFont typeface="Arial" panose="020B0604020202020204" pitchFamily="34" charset="0"/>
              <a:buNone/>
            </a:pPr>
            <a:endParaRPr lang="en-US" b="1" i="0" u="sng" dirty="0"/>
          </a:p>
          <a:p>
            <a:pPr marL="0" indent="0">
              <a:buFont typeface="Arial" panose="020B0604020202020204" pitchFamily="34" charset="0"/>
              <a:buNone/>
            </a:pPr>
            <a:r>
              <a:rPr lang="en-US" b="0" i="0" u="none" dirty="0"/>
              <a:t>Put </a:t>
            </a:r>
            <a:r>
              <a:rPr lang="en-US" b="1" i="1" u="sng" dirty="0"/>
              <a:t>SW8 into the down position </a:t>
            </a:r>
            <a:r>
              <a:rPr lang="en-US" b="0" i="0" u="none" dirty="0"/>
              <a:t>– this will flip 120 and N.  </a:t>
            </a:r>
            <a:r>
              <a:rPr lang="en-US" b="1" i="1" u="sng" dirty="0"/>
              <a:t>The IFC will lockout on 9 flash Red Light</a:t>
            </a:r>
          </a:p>
          <a:p>
            <a:pPr marL="0" indent="0">
              <a:buFont typeface="Arial" panose="020B0604020202020204" pitchFamily="34" charset="0"/>
              <a:buNone/>
            </a:pPr>
            <a:endParaRPr lang="en-US" b="1" i="1" u="sng" dirty="0"/>
          </a:p>
          <a:p>
            <a:pPr marL="0" indent="0">
              <a:buFont typeface="Arial" panose="020B0604020202020204" pitchFamily="34" charset="0"/>
              <a:buNone/>
            </a:pPr>
            <a:r>
              <a:rPr lang="en-US" b="1" i="1" u="sng" dirty="0"/>
              <a:t>The voltage readings will read:</a:t>
            </a:r>
          </a:p>
          <a:p>
            <a:pPr marL="171450" indent="-171450">
              <a:buFont typeface="Arial" panose="020B0604020202020204" pitchFamily="34" charset="0"/>
              <a:buChar char="•"/>
            </a:pPr>
            <a:r>
              <a:rPr lang="en-US" b="0" i="1" u="none" dirty="0"/>
              <a:t>120 to N should be around 0VAC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dirty="0"/>
              <a:t>120 to G should be around 0VAC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dirty="0"/>
              <a:t>G to N should be around 120VAC</a:t>
            </a:r>
          </a:p>
          <a:p>
            <a:pPr marL="0" indent="0">
              <a:buFont typeface="Arial" panose="020B0604020202020204" pitchFamily="34" charset="0"/>
              <a:buNone/>
            </a:pPr>
            <a:endParaRPr lang="en-US" b="1" i="1" u="sng"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24</a:t>
            </a:fld>
            <a:endParaRPr lang="en-US"/>
          </a:p>
        </p:txBody>
      </p:sp>
    </p:spTree>
    <p:extLst>
      <p:ext uri="{BB962C8B-B14F-4D97-AF65-F5344CB8AC3E}">
        <p14:creationId xmlns:p14="http://schemas.microsoft.com/office/powerpoint/2010/main" val="405213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Need to make clear that this section is discussing non-integrated boards and that the secondary voltage could be reversed</a:t>
            </a:r>
            <a:endParaRPr lang="en-US"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25</a:t>
            </a:fld>
            <a:endParaRPr lang="en-US"/>
          </a:p>
        </p:txBody>
      </p:sp>
    </p:spTree>
    <p:extLst>
      <p:ext uri="{BB962C8B-B14F-4D97-AF65-F5344CB8AC3E}">
        <p14:creationId xmlns:p14="http://schemas.microsoft.com/office/powerpoint/2010/main" val="7019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an older wiring diagram of a non-integrated furnace control board (no control of the blower operation – just the burner operation)</a:t>
            </a:r>
          </a:p>
        </p:txBody>
      </p:sp>
      <p:sp>
        <p:nvSpPr>
          <p:cNvPr id="4" name="Slide Number Placeholder 3"/>
          <p:cNvSpPr>
            <a:spLocks noGrp="1"/>
          </p:cNvSpPr>
          <p:nvPr>
            <p:ph type="sldNum" sz="quarter" idx="5"/>
          </p:nvPr>
        </p:nvSpPr>
        <p:spPr/>
        <p:txBody>
          <a:bodyPr/>
          <a:lstStyle/>
          <a:p>
            <a:fld id="{161C1BF1-3D85-4C1A-8040-0DCA55E8C72B}" type="slidenum">
              <a:rPr lang="en-US" smtClean="0"/>
              <a:pPr/>
              <a:t>26</a:t>
            </a:fld>
            <a:endParaRPr lang="en-US"/>
          </a:p>
        </p:txBody>
      </p:sp>
    </p:spTree>
    <p:extLst>
      <p:ext uri="{BB962C8B-B14F-4D97-AF65-F5344CB8AC3E}">
        <p14:creationId xmlns:p14="http://schemas.microsoft.com/office/powerpoint/2010/main" val="4050872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59E90FD-2BBB-4F83-88EC-4CEC9D997155}" type="slidenum">
              <a:rPr lang="en-US" smtClean="0"/>
              <a:pPr>
                <a:defRPr/>
              </a:pPr>
              <a:t>27</a:t>
            </a:fld>
            <a:endParaRPr lang="en-US" dirty="0"/>
          </a:p>
        </p:txBody>
      </p:sp>
    </p:spTree>
    <p:extLst>
      <p:ext uri="{BB962C8B-B14F-4D97-AF65-F5344CB8AC3E}">
        <p14:creationId xmlns:p14="http://schemas.microsoft.com/office/powerpoint/2010/main" val="1498786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28</a:t>
            </a:fld>
            <a:endParaRPr lang="en-US"/>
          </a:p>
        </p:txBody>
      </p:sp>
    </p:spTree>
    <p:extLst>
      <p:ext uri="{BB962C8B-B14F-4D97-AF65-F5344CB8AC3E}">
        <p14:creationId xmlns:p14="http://schemas.microsoft.com/office/powerpoint/2010/main" val="127437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that </a:t>
            </a:r>
            <a:r>
              <a:rPr lang="en-US" sz="1200" kern="1200" dirty="0">
                <a:solidFill>
                  <a:schemeClr val="tx1"/>
                </a:solidFill>
                <a:effectLst/>
                <a:latin typeface="+mn-lt"/>
                <a:ea typeface="+mn-ea"/>
                <a:cs typeface="+mn-cs"/>
              </a:rPr>
              <a:t>subtracting a negative # is same thing as adding an absolute #</a:t>
            </a:r>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29</a:t>
            </a:fld>
            <a:endParaRPr lang="en-US"/>
          </a:p>
        </p:txBody>
      </p:sp>
    </p:spTree>
    <p:extLst>
      <p:ext uri="{BB962C8B-B14F-4D97-AF65-F5344CB8AC3E}">
        <p14:creationId xmlns:p14="http://schemas.microsoft.com/office/powerpoint/2010/main" val="846188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30</a:t>
            </a:fld>
            <a:endParaRPr lang="en-US"/>
          </a:p>
        </p:txBody>
      </p:sp>
    </p:spTree>
    <p:extLst>
      <p:ext uri="{BB962C8B-B14F-4D97-AF65-F5344CB8AC3E}">
        <p14:creationId xmlns:p14="http://schemas.microsoft.com/office/powerpoint/2010/main" val="1412693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31</a:t>
            </a:fld>
            <a:endParaRPr lang="en-US"/>
          </a:p>
        </p:txBody>
      </p:sp>
    </p:spTree>
    <p:extLst>
      <p:ext uri="{BB962C8B-B14F-4D97-AF65-F5344CB8AC3E}">
        <p14:creationId xmlns:p14="http://schemas.microsoft.com/office/powerpoint/2010/main" val="1016289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proper high voltage to the IFC – proper voltage to the transformer – proper low voltage from the transformer to the IFC. And the current is properly phased:</a:t>
            </a:r>
          </a:p>
          <a:p>
            <a:endParaRPr lang="en-US" dirty="0"/>
          </a:p>
          <a:p>
            <a:r>
              <a:rPr lang="en-US" dirty="0"/>
              <a:t>The next component in the electrical circuit is </a:t>
            </a:r>
            <a:r>
              <a:rPr lang="en-US" b="1" i="1" u="sng" dirty="0"/>
              <a:t>the path</a:t>
            </a:r>
            <a:r>
              <a:rPr lang="en-US" dirty="0"/>
              <a:t>:</a:t>
            </a:r>
          </a:p>
          <a:p>
            <a:endParaRPr lang="en-US" dirty="0"/>
          </a:p>
          <a:p>
            <a:r>
              <a:rPr lang="en-US" dirty="0"/>
              <a:t>From the IFC to the Flame sensor is a wire, voltage can also be checked at the end of the wire or at the metal rod of the flame sensor.</a:t>
            </a:r>
          </a:p>
          <a:p>
            <a:endParaRPr lang="en-US" dirty="0"/>
          </a:p>
          <a:p>
            <a:r>
              <a:rPr lang="en-US" dirty="0"/>
              <a:t>We will check it safely at recessed test pins on the HSI simulator</a:t>
            </a:r>
          </a:p>
        </p:txBody>
      </p:sp>
      <p:sp>
        <p:nvSpPr>
          <p:cNvPr id="4" name="Slide Number Placeholder 3"/>
          <p:cNvSpPr>
            <a:spLocks noGrp="1"/>
          </p:cNvSpPr>
          <p:nvPr>
            <p:ph type="sldNum" sz="quarter" idx="5"/>
          </p:nvPr>
        </p:nvSpPr>
        <p:spPr/>
        <p:txBody>
          <a:bodyPr/>
          <a:lstStyle/>
          <a:p>
            <a:fld id="{161C1BF1-3D85-4C1A-8040-0DCA55E8C72B}" type="slidenum">
              <a:rPr lang="en-US" smtClean="0"/>
              <a:pPr/>
              <a:t>32</a:t>
            </a:fld>
            <a:endParaRPr lang="en-US"/>
          </a:p>
        </p:txBody>
      </p:sp>
    </p:spTree>
    <p:extLst>
      <p:ext uri="{BB962C8B-B14F-4D97-AF65-F5344CB8AC3E}">
        <p14:creationId xmlns:p14="http://schemas.microsoft.com/office/powerpoint/2010/main" val="187918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Over the recent history of residential heating, whether it be:</a:t>
            </a:r>
          </a:p>
          <a:p>
            <a:pPr marL="171450" indent="-171450">
              <a:buFont typeface="Arial" panose="020B0604020202020204" pitchFamily="34" charset="0"/>
              <a:buChar char="•"/>
            </a:pPr>
            <a:r>
              <a:rPr lang="en-US" b="1" i="1" u="sng" dirty="0"/>
              <a:t>Hydronic</a:t>
            </a:r>
            <a:r>
              <a:rPr lang="en-US" dirty="0"/>
              <a:t> (sometimes called </a:t>
            </a:r>
            <a:r>
              <a:rPr lang="en-US" b="1" i="1" u="sng" dirty="0"/>
              <a:t>“Wet” </a:t>
            </a:r>
            <a:r>
              <a:rPr lang="en-US" dirty="0"/>
              <a:t>heating because it uses hot water or steam to heat residential homes).  </a:t>
            </a:r>
            <a:r>
              <a:rPr lang="en-US" b="1" i="1" u="sng" dirty="0"/>
              <a:t>Note the upper middle &amp; right-hand pictures of boilers that heat water</a:t>
            </a:r>
          </a:p>
          <a:p>
            <a:pPr marL="171450" indent="-171450">
              <a:buFont typeface="Arial" panose="020B0604020202020204" pitchFamily="34" charset="0"/>
              <a:buChar char="•"/>
            </a:pPr>
            <a:r>
              <a:rPr lang="en-US" b="1" i="1" u="sng" dirty="0"/>
              <a:t>Warm-Air</a:t>
            </a:r>
            <a:r>
              <a:rPr lang="en-US" b="0" i="0" u="none" dirty="0"/>
              <a:t> (generally known as </a:t>
            </a:r>
            <a:r>
              <a:rPr lang="en-US" b="1" i="1" u="sng" dirty="0"/>
              <a:t>“Forced-Air”</a:t>
            </a:r>
            <a:r>
              <a:rPr lang="en-US" b="0" i="0" u="none" dirty="0"/>
              <a:t> furnace or </a:t>
            </a:r>
            <a:r>
              <a:rPr lang="en-US" b="1" i="1" u="sng" dirty="0"/>
              <a:t>“Warm-Air”</a:t>
            </a:r>
            <a:r>
              <a:rPr lang="en-US" b="0" i="0" u="none" dirty="0"/>
              <a:t> furnace).  </a:t>
            </a:r>
            <a:r>
              <a:rPr lang="en-US" b="1" i="1" u="sng" dirty="0"/>
              <a:t>Note the bottom center picture of an oil-fired warm-air furnace.</a:t>
            </a:r>
            <a:endParaRPr lang="en-US" b="0" i="0" u="none" dirty="0"/>
          </a:p>
          <a:p>
            <a:pPr marL="171450" indent="-171450">
              <a:buFont typeface="Arial" panose="020B0604020202020204" pitchFamily="34" charset="0"/>
              <a:buChar char="•"/>
            </a:pPr>
            <a:endParaRPr lang="en-US" b="0" i="0" u="none" dirty="0"/>
          </a:p>
          <a:p>
            <a:pPr marL="0" indent="0">
              <a:buFont typeface="Arial" panose="020B0604020202020204" pitchFamily="34" charset="0"/>
              <a:buNone/>
            </a:pPr>
            <a:r>
              <a:rPr lang="en-US" b="0" i="0" u="none" dirty="0"/>
              <a:t>Whether the fuel source is </a:t>
            </a:r>
            <a:r>
              <a:rPr lang="en-US" b="0" i="1" u="sng" dirty="0"/>
              <a:t>Oil</a:t>
            </a:r>
            <a:r>
              <a:rPr lang="en-US" b="0" i="0" u="none" dirty="0"/>
              <a:t> (</a:t>
            </a:r>
            <a:r>
              <a:rPr lang="en-US" b="1" i="1" u="sng" dirty="0"/>
              <a:t>note the lower picture</a:t>
            </a:r>
            <a:r>
              <a:rPr lang="en-US" b="0" i="0" u="none" dirty="0"/>
              <a:t>), </a:t>
            </a:r>
            <a:r>
              <a:rPr lang="en-US" b="0" i="1" u="sng" dirty="0"/>
              <a:t>Coal (</a:t>
            </a:r>
            <a:r>
              <a:rPr lang="en-US" b="1" i="1" u="sng" dirty="0"/>
              <a:t>note the upper right-hand picture) </a:t>
            </a:r>
            <a:r>
              <a:rPr lang="en-US" b="0" i="1" u="sng" dirty="0"/>
              <a:t>or Gas </a:t>
            </a:r>
            <a:r>
              <a:rPr lang="en-US" b="1" i="1" u="sng" dirty="0"/>
              <a:t>(note the upper-middle picture)</a:t>
            </a:r>
            <a:endParaRPr lang="en-US" b="0" i="1" u="sng" dirty="0"/>
          </a:p>
          <a:p>
            <a:pPr marL="0" indent="0">
              <a:buFont typeface="Arial" panose="020B0604020202020204" pitchFamily="34" charset="0"/>
              <a:buNone/>
            </a:pPr>
            <a:endParaRPr lang="en-US" b="0" i="1" u="sng" dirty="0"/>
          </a:p>
          <a:p>
            <a:pPr marL="0" indent="0">
              <a:buFont typeface="Arial" panose="020B0604020202020204" pitchFamily="34" charset="0"/>
              <a:buNone/>
            </a:pPr>
            <a:r>
              <a:rPr lang="en-US" b="0" i="0" u="none" dirty="0"/>
              <a:t>There has always been a need for safety.  Which means detecting or proving that the fuel that enters the equipment is burning or combusting and not just entering the home – which could cause catastrophic damage to life and property.</a:t>
            </a:r>
          </a:p>
          <a:p>
            <a:pPr marL="0" indent="0">
              <a:buFont typeface="Arial" panose="020B0604020202020204" pitchFamily="34" charset="0"/>
              <a:buNone/>
            </a:pPr>
            <a:endParaRPr lang="en-US" b="0" i="0" u="none" dirty="0"/>
          </a:p>
          <a:p>
            <a:pPr marL="0" indent="0">
              <a:buFont typeface="Arial" panose="020B0604020202020204" pitchFamily="34" charset="0"/>
              <a:buNone/>
            </a:pPr>
            <a:r>
              <a:rPr lang="en-US" b="0" i="0" u="none" dirty="0"/>
              <a:t>There have been many ways of flame detection or proving that a flame is present:</a:t>
            </a:r>
          </a:p>
          <a:p>
            <a:pPr marL="0" indent="0">
              <a:buFont typeface="Arial" panose="020B0604020202020204" pitchFamily="34" charset="0"/>
              <a:buNone/>
            </a:pPr>
            <a:endParaRPr lang="en-US" b="0" i="0" u="none" dirty="0"/>
          </a:p>
          <a:p>
            <a:pPr marL="628650" lvl="1" indent="-171450">
              <a:buFont typeface="Arial" panose="020B0604020202020204" pitchFamily="34" charset="0"/>
              <a:buChar char="•"/>
            </a:pPr>
            <a:r>
              <a:rPr lang="en-US" b="0" i="0" u="none" dirty="0"/>
              <a:t>Visual </a:t>
            </a:r>
          </a:p>
          <a:p>
            <a:pPr marL="1085850" lvl="2" indent="-171450">
              <a:buFont typeface="Courier New" panose="02070309020205020404" pitchFamily="49" charset="0"/>
              <a:buChar char="o"/>
            </a:pPr>
            <a:r>
              <a:rPr lang="en-US" b="0" i="0" u="none" dirty="0"/>
              <a:t>Infrared detection </a:t>
            </a:r>
            <a:r>
              <a:rPr lang="en-US" b="1" i="1" u="sng" dirty="0"/>
              <a:t>(note picture in lower right-hand corner)</a:t>
            </a:r>
          </a:p>
          <a:p>
            <a:pPr marL="1085850" lvl="2" indent="-171450">
              <a:buFont typeface="Courier New" panose="02070309020205020404" pitchFamily="49" charset="0"/>
              <a:buChar char="o"/>
            </a:pPr>
            <a:r>
              <a:rPr lang="en-US" b="0" i="0" u="none" dirty="0"/>
              <a:t>Ultra-violet </a:t>
            </a:r>
            <a:r>
              <a:rPr lang="en-US" b="1" i="1" u="sng" dirty="0"/>
              <a:t>(basically the same picture)</a:t>
            </a:r>
          </a:p>
          <a:p>
            <a:pPr marL="628650" lvl="1" indent="-171450">
              <a:buFont typeface="Arial" panose="020B0604020202020204" pitchFamily="34" charset="0"/>
              <a:buChar char="•"/>
            </a:pPr>
            <a:r>
              <a:rPr lang="en-US" b="0" i="0" u="none" dirty="0"/>
              <a:t>Electro-Mechanical</a:t>
            </a:r>
          </a:p>
          <a:p>
            <a:pPr marL="1085850" lvl="2" indent="-171450">
              <a:buFont typeface="Courier New" panose="02070309020205020404" pitchFamily="49" charset="0"/>
              <a:buChar char="o"/>
            </a:pPr>
            <a:r>
              <a:rPr lang="en-US" b="0" i="0" u="none" dirty="0"/>
              <a:t>Heat reactive switches </a:t>
            </a:r>
            <a:r>
              <a:rPr lang="en-US" b="1" i="1" u="sng" dirty="0"/>
              <a:t>(note the picture of such a switch in the lower left-hand corner – currently offered by White Rodgers)</a:t>
            </a:r>
            <a:r>
              <a:rPr lang="en-US" b="0" i="0" u="none" dirty="0"/>
              <a:t>. The sensing bulb would be in the flame and the liquid or gas with the bulb and tube would expand to make or break a switch within the box</a:t>
            </a:r>
          </a:p>
          <a:p>
            <a:pPr marL="628650" lvl="1" indent="-171450">
              <a:buFont typeface="Arial" panose="020B0604020202020204" pitchFamily="34" charset="0"/>
              <a:buChar char="•"/>
            </a:pPr>
            <a:r>
              <a:rPr lang="en-US" b="0" i="0" u="none" dirty="0"/>
              <a:t>Electrical</a:t>
            </a:r>
          </a:p>
          <a:p>
            <a:pPr marL="1085850" lvl="2" indent="-171450">
              <a:buFont typeface="Courier New" panose="02070309020205020404" pitchFamily="49" charset="0"/>
              <a:buChar char="o"/>
            </a:pPr>
            <a:r>
              <a:rPr lang="en-US" b="0" i="0" u="none" dirty="0"/>
              <a:t>Thermocouple/Thermopile </a:t>
            </a:r>
            <a:r>
              <a:rPr lang="en-US" b="1" i="1" u="sng" dirty="0"/>
              <a:t>(note the three pictures in the center from top to bottom:  Thermopile, thermocouple, thermocouple in a pilot assembly – all still offered by White Rodgers)</a:t>
            </a:r>
            <a:r>
              <a:rPr lang="en-US" b="0" i="0" u="none" dirty="0"/>
              <a:t>.  Heat makes two dis-similar metals generate a small amount of electricity</a:t>
            </a:r>
          </a:p>
          <a:p>
            <a:pPr marL="1085850" lvl="2" indent="-171450">
              <a:buFont typeface="Courier New" panose="02070309020205020404" pitchFamily="49" charset="0"/>
              <a:buChar char="o"/>
            </a:pPr>
            <a:r>
              <a:rPr lang="en-US" b="0" i="0" u="none" dirty="0"/>
              <a:t>Flame rectification – This is the current and most popular means of flame proving in modern residential gas fired furnaces and the focus of the today’s interactive presentation – next slide</a:t>
            </a:r>
          </a:p>
        </p:txBody>
      </p:sp>
      <p:sp>
        <p:nvSpPr>
          <p:cNvPr id="4" name="Slide Number Placeholder 3"/>
          <p:cNvSpPr>
            <a:spLocks noGrp="1"/>
          </p:cNvSpPr>
          <p:nvPr>
            <p:ph type="sldNum" sz="quarter" idx="5"/>
          </p:nvPr>
        </p:nvSpPr>
        <p:spPr/>
        <p:txBody>
          <a:bodyPr/>
          <a:lstStyle/>
          <a:p>
            <a:fld id="{161C1BF1-3D85-4C1A-8040-0DCA55E8C72B}" type="slidenum">
              <a:rPr lang="en-US" smtClean="0"/>
              <a:pPr/>
              <a:t>3</a:t>
            </a:fld>
            <a:endParaRPr lang="en-US"/>
          </a:p>
        </p:txBody>
      </p:sp>
    </p:spTree>
    <p:extLst>
      <p:ext uri="{BB962C8B-B14F-4D97-AF65-F5344CB8AC3E}">
        <p14:creationId xmlns:p14="http://schemas.microsoft.com/office/powerpoint/2010/main" val="1933616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normAutofit/>
          </a:bodyPr>
          <a:lstStyle/>
          <a:p>
            <a:r>
              <a:rPr lang="en-US" b="1" i="1" u="sng" dirty="0"/>
              <a:t>Let the participants check the normal readings</a:t>
            </a:r>
          </a:p>
          <a:p>
            <a:pPr marL="171450" indent="-171450">
              <a:buFont typeface="Arial" panose="020B0604020202020204" pitchFamily="34" charset="0"/>
              <a:buChar char="•"/>
            </a:pPr>
            <a:r>
              <a:rPr lang="en-US" b="0" i="1" u="none" dirty="0"/>
              <a:t>Flame Sensor out put to N or G should be around 40VAC</a:t>
            </a:r>
          </a:p>
          <a:p>
            <a:pPr marL="171450" indent="-171450">
              <a:buFont typeface="Arial" panose="020B0604020202020204" pitchFamily="34" charset="0"/>
              <a:buChar char="•"/>
            </a:pPr>
            <a:r>
              <a:rPr lang="en-US" b="0" i="1" u="none" dirty="0"/>
              <a:t>Low voltage should be around 24VAC</a:t>
            </a:r>
          </a:p>
          <a:p>
            <a:pPr marL="171450" indent="-171450">
              <a:buFont typeface="Arial" panose="020B0604020202020204" pitchFamily="34" charset="0"/>
              <a:buChar char="•"/>
            </a:pPr>
            <a:endParaRPr lang="en-US" b="0" i="1" u="none" dirty="0"/>
          </a:p>
          <a:p>
            <a:pPr marL="0" indent="0">
              <a:buFont typeface="Arial" panose="020B0604020202020204" pitchFamily="34" charset="0"/>
              <a:buNone/>
            </a:pPr>
            <a:r>
              <a:rPr lang="en-US" b="1" i="0" u="sng" dirty="0"/>
              <a:t>Troubleshooting</a:t>
            </a:r>
          </a:p>
          <a:p>
            <a:pPr marL="171450" indent="-171450">
              <a:buFont typeface="Arial" panose="020B0604020202020204" pitchFamily="34" charset="0"/>
              <a:buChar char="•"/>
            </a:pPr>
            <a:r>
              <a:rPr lang="en-US" b="0" i="1" u="none" dirty="0"/>
              <a:t>Put </a:t>
            </a:r>
            <a:r>
              <a:rPr lang="en-US" b="1" i="1" u="sng" dirty="0"/>
              <a:t>SW9</a:t>
            </a:r>
            <a:r>
              <a:rPr lang="en-US" b="0" i="1" u="none" dirty="0"/>
              <a:t> into the </a:t>
            </a:r>
            <a:r>
              <a:rPr lang="en-US" b="1" i="1" u="sng" dirty="0"/>
              <a:t>down position</a:t>
            </a:r>
          </a:p>
          <a:p>
            <a:pPr marL="628650" lvl="1" indent="-171450">
              <a:buFont typeface="Arial" panose="020B0604020202020204" pitchFamily="34" charset="0"/>
              <a:buChar char="•"/>
            </a:pPr>
            <a:r>
              <a:rPr lang="en-US" b="0" i="1" u="none" dirty="0"/>
              <a:t>This </a:t>
            </a:r>
            <a:r>
              <a:rPr lang="en-US" b="1" i="1" u="sng" dirty="0"/>
              <a:t>interrupts high voltage power to the flame sensor</a:t>
            </a:r>
            <a:r>
              <a:rPr lang="en-US" b="0" i="1" u="none" dirty="0"/>
              <a:t>.</a:t>
            </a:r>
          </a:p>
          <a:p>
            <a:pPr marL="1085850" lvl="2" indent="-171450">
              <a:buFont typeface="Arial" panose="020B0604020202020204" pitchFamily="34" charset="0"/>
              <a:buChar char="•"/>
            </a:pPr>
            <a:r>
              <a:rPr lang="en-US" b="1" i="1" u="sng" dirty="0"/>
              <a:t>No High Voltage to the flame sensor</a:t>
            </a:r>
          </a:p>
          <a:p>
            <a:pPr marL="1085850" lvl="2" indent="-171450">
              <a:buFont typeface="Arial" panose="020B0604020202020204" pitchFamily="34" charset="0"/>
              <a:buChar char="•"/>
            </a:pPr>
            <a:r>
              <a:rPr lang="en-US" b="1" i="1" u="sng" dirty="0"/>
              <a:t>Simulates:</a:t>
            </a:r>
          </a:p>
          <a:p>
            <a:pPr marL="1543050" lvl="3" indent="-171450">
              <a:buFont typeface="Arial" panose="020B0604020202020204" pitchFamily="34" charset="0"/>
              <a:buChar char="•"/>
            </a:pPr>
            <a:r>
              <a:rPr lang="en-US" b="0" i="1" u="none" dirty="0"/>
              <a:t>Broken wire to flame sensor (if checking at the wire of the flame sensor)</a:t>
            </a:r>
          </a:p>
          <a:p>
            <a:pPr marL="1543050" lvl="3" indent="-171450">
              <a:buFont typeface="Arial" panose="020B0604020202020204" pitchFamily="34" charset="0"/>
              <a:buChar char="•"/>
            </a:pPr>
            <a:endParaRPr lang="en-US" b="0" i="1" u="none"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33</a:t>
            </a:fld>
            <a:endParaRPr lang="en-US"/>
          </a:p>
        </p:txBody>
      </p:sp>
    </p:spTree>
    <p:extLst>
      <p:ext uri="{BB962C8B-B14F-4D97-AF65-F5344CB8AC3E}">
        <p14:creationId xmlns:p14="http://schemas.microsoft.com/office/powerpoint/2010/main" val="3846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34</a:t>
            </a:fld>
            <a:endParaRPr lang="en-US"/>
          </a:p>
        </p:txBody>
      </p:sp>
    </p:spTree>
    <p:extLst>
      <p:ext uri="{BB962C8B-B14F-4D97-AF65-F5344CB8AC3E}">
        <p14:creationId xmlns:p14="http://schemas.microsoft.com/office/powerpoint/2010/main" val="2812446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This is the most common area for issues:</a:t>
            </a:r>
          </a:p>
          <a:p>
            <a:endParaRPr lang="en-US" dirty="0"/>
          </a:p>
          <a:p>
            <a:r>
              <a:rPr lang="en-US" dirty="0"/>
              <a:t>The flame </a:t>
            </a:r>
            <a:r>
              <a:rPr lang="en-US" b="1" i="1" u="sng" dirty="0"/>
              <a:t>(Remember that the flame is also a switch)</a:t>
            </a:r>
            <a:r>
              <a:rPr lang="en-US" dirty="0"/>
              <a:t> is not connecting the flame sensor/rod to the burner face</a:t>
            </a:r>
          </a:p>
          <a:p>
            <a:endParaRPr lang="en-US" dirty="0"/>
          </a:p>
          <a:p>
            <a:r>
              <a:rPr lang="en-US" dirty="0"/>
              <a:t>Probably the issue is a dirty/corroded flame sensor/rod and/or burner face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35</a:t>
            </a:fld>
            <a:endParaRPr lang="en-US"/>
          </a:p>
        </p:txBody>
      </p:sp>
    </p:spTree>
    <p:extLst>
      <p:ext uri="{BB962C8B-B14F-4D97-AF65-F5344CB8AC3E}">
        <p14:creationId xmlns:p14="http://schemas.microsoft.com/office/powerpoint/2010/main" val="4027060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normAutofit fontScale="70000" lnSpcReduction="20000"/>
          </a:bodyPr>
          <a:lstStyle/>
          <a:p>
            <a:r>
              <a:rPr lang="en-US" b="1" i="1" u="sng" dirty="0"/>
              <a:t>Let the participants check the normal readings</a:t>
            </a:r>
          </a:p>
          <a:p>
            <a:pPr marL="171450" indent="-171450">
              <a:buFont typeface="Arial" panose="020B0604020202020204" pitchFamily="34" charset="0"/>
              <a:buChar char="•"/>
            </a:pPr>
            <a:r>
              <a:rPr lang="en-US" b="0" i="1" u="none" dirty="0"/>
              <a:t>In either mode (Live Fire or LED Only)</a:t>
            </a:r>
          </a:p>
          <a:p>
            <a:pPr marL="171450" indent="-171450">
              <a:buFont typeface="Arial" panose="020B0604020202020204" pitchFamily="34" charset="0"/>
              <a:buChar char="•"/>
            </a:pPr>
            <a:r>
              <a:rPr lang="en-US" b="0" i="1" u="none" dirty="0"/>
              <a:t>Make sure that </a:t>
            </a:r>
            <a:r>
              <a:rPr lang="en-US" b="1" i="1" u="sng" dirty="0"/>
              <a:t>SW14 is in the UP position </a:t>
            </a:r>
            <a:r>
              <a:rPr lang="en-US" b="0" i="0" u="none" dirty="0"/>
              <a:t>for strong flame sense reading – above 2 </a:t>
            </a:r>
            <a:r>
              <a:rPr lang="en-US" b="0" i="0" u="none" dirty="0" err="1"/>
              <a:t>uADC</a:t>
            </a:r>
            <a:endParaRPr lang="en-US" b="0" i="0" u="none" dirty="0"/>
          </a:p>
          <a:p>
            <a:pPr marL="171450" indent="-171450">
              <a:buFont typeface="Arial" panose="020B0604020202020204" pitchFamily="34" charset="0"/>
              <a:buChar char="•"/>
            </a:pPr>
            <a:r>
              <a:rPr lang="en-US" b="0" i="0" u="none" dirty="0"/>
              <a:t>The two pins on the IFC is where the reading will take place</a:t>
            </a:r>
          </a:p>
          <a:p>
            <a:pPr marL="171450" indent="-171450">
              <a:buFont typeface="Arial" panose="020B0604020202020204" pitchFamily="34" charset="0"/>
              <a:buChar char="•"/>
            </a:pPr>
            <a:endParaRPr lang="en-US" b="0" i="0" u="none" dirty="0"/>
          </a:p>
          <a:p>
            <a:pPr marL="0" indent="0">
              <a:buFont typeface="Arial" panose="020B0604020202020204" pitchFamily="34" charset="0"/>
              <a:buNone/>
            </a:pPr>
            <a:r>
              <a:rPr lang="en-US" b="1" i="1" u="sng" dirty="0"/>
              <a:t>STRESS!!!</a:t>
            </a:r>
            <a:r>
              <a:rPr lang="en-US" b="0" i="0" u="none" dirty="0"/>
              <a:t>  </a:t>
            </a:r>
            <a:r>
              <a:rPr lang="en-US" b="1" i="1" u="sng" dirty="0"/>
              <a:t>White Rodgers IFCs have a unique time saving way to check the flame signal strength</a:t>
            </a:r>
            <a:r>
              <a:rPr lang="en-US" b="0" i="0" u="none" dirty="0"/>
              <a:t>:</a:t>
            </a:r>
          </a:p>
          <a:p>
            <a:pPr marL="0" indent="0">
              <a:buFont typeface="Arial" panose="020B0604020202020204" pitchFamily="34" charset="0"/>
              <a:buNone/>
            </a:pPr>
            <a:endParaRPr lang="en-US" b="0" i="0" u="none" dirty="0"/>
          </a:p>
          <a:p>
            <a:pPr marL="0" indent="0">
              <a:buFont typeface="Arial" panose="020B0604020202020204" pitchFamily="34" charset="0"/>
              <a:buNone/>
            </a:pPr>
            <a:r>
              <a:rPr lang="en-US" b="0" i="0" u="none" dirty="0"/>
              <a:t>	</a:t>
            </a:r>
            <a:r>
              <a:rPr lang="en-US" b="0" i="1" u="none" dirty="0"/>
              <a:t>Instead of having to unhook the flame sensor wire and putting the meter leads in series with the wire that goes to the flame sensor and the flame senor (probably need alligator clips to do 	this and turn the furnace on)</a:t>
            </a:r>
          </a:p>
          <a:p>
            <a:pPr marL="0" indent="0">
              <a:buFont typeface="Arial" panose="020B0604020202020204" pitchFamily="34" charset="0"/>
              <a:buNone/>
            </a:pPr>
            <a:endParaRPr lang="en-US" b="0" i="1" u="none" dirty="0"/>
          </a:p>
          <a:p>
            <a:pPr marL="0" indent="0">
              <a:buFont typeface="Arial" panose="020B0604020202020204" pitchFamily="34" charset="0"/>
              <a:buNone/>
            </a:pPr>
            <a:r>
              <a:rPr lang="en-US" b="0" i="1" u="none" dirty="0"/>
              <a:t>	</a:t>
            </a:r>
            <a:r>
              <a:rPr lang="en-US" b="1" i="1" u="sng" dirty="0"/>
              <a:t>White Rodgers IFC have 2 pins that you can check the VDC – that converts to </a:t>
            </a:r>
            <a:r>
              <a:rPr lang="en-US" b="1" i="1" u="sng" dirty="0" err="1"/>
              <a:t>uADC</a:t>
            </a:r>
            <a:r>
              <a:rPr lang="en-US" b="1" i="1" u="sng" dirty="0"/>
              <a:t> in a simple 1:1 ratio, so 2 VDC = 2uADC</a:t>
            </a:r>
          </a:p>
          <a:p>
            <a:pPr marL="0" indent="0">
              <a:buFont typeface="Arial" panose="020B0604020202020204" pitchFamily="34" charset="0"/>
              <a:buNone/>
            </a:pPr>
            <a:endParaRPr lang="en-US" b="1" i="1" u="sng" dirty="0"/>
          </a:p>
          <a:p>
            <a:pPr marL="0" indent="0">
              <a:buFont typeface="Arial" panose="020B0604020202020204" pitchFamily="34" charset="0"/>
              <a:buNone/>
            </a:pPr>
            <a:r>
              <a:rPr lang="en-US" b="1" i="1" u="sng" dirty="0"/>
              <a:t>Troubleshooting</a:t>
            </a:r>
          </a:p>
          <a:p>
            <a:pPr marL="0" indent="0">
              <a:buFont typeface="Arial" panose="020B0604020202020204" pitchFamily="34" charset="0"/>
              <a:buNone/>
            </a:pPr>
            <a:endParaRPr lang="en-US" b="0" i="0" u="none" dirty="0"/>
          </a:p>
          <a:p>
            <a:pPr marL="0" indent="0">
              <a:buFont typeface="Arial" panose="020B0604020202020204" pitchFamily="34" charset="0"/>
              <a:buNone/>
            </a:pPr>
            <a:r>
              <a:rPr lang="en-US" b="0" i="0" u="none" dirty="0"/>
              <a:t>No flame signal:  </a:t>
            </a:r>
            <a:r>
              <a:rPr lang="en-US" b="1" i="1" u="sng" dirty="0"/>
              <a:t>Move SW14 to the MIDDLE position – </a:t>
            </a:r>
            <a:r>
              <a:rPr lang="en-US" b="0" i="0" u="none" dirty="0"/>
              <a:t>the result will be no flame signal and the flame (if in Live Fire mode or the “Burner” LED) will only very briefly be active</a:t>
            </a:r>
          </a:p>
          <a:p>
            <a:pPr marL="0" indent="0">
              <a:buFont typeface="Arial" panose="020B0604020202020204" pitchFamily="34" charset="0"/>
              <a:buNone/>
            </a:pPr>
            <a:endParaRPr lang="en-US" b="0" i="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dirty="0"/>
              <a:t>Weak flame signal strength:   </a:t>
            </a:r>
            <a:r>
              <a:rPr lang="en-US" b="1" i="1" u="sng" dirty="0"/>
              <a:t>AFTER THE FLAME OR BURNER LED HAS BEEN ESTABLISHED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dirty="0"/>
              <a:t>		</a:t>
            </a:r>
            <a:r>
              <a:rPr lang="en-US" b="1" i="1" u="sng" dirty="0"/>
              <a:t>QUICKLY Move SW14 to the MIDDLE 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dirty="0"/>
              <a:t>The result will be weak flame signal strength and the </a:t>
            </a:r>
            <a:r>
              <a:rPr lang="en-US" b="1" i="1" u="sng" dirty="0"/>
              <a:t>IFC LED will be a RAPID AMBER Flash</a:t>
            </a:r>
          </a:p>
          <a:p>
            <a:pPr marL="0" indent="0">
              <a:buFont typeface="Arial" panose="020B0604020202020204" pitchFamily="34" charset="0"/>
              <a:buNone/>
            </a:pPr>
            <a:endParaRPr lang="en-US" b="0" i="0" u="none" dirty="0"/>
          </a:p>
          <a:p>
            <a:pPr marL="171450" indent="-171450">
              <a:buFont typeface="Arial" panose="020B0604020202020204" pitchFamily="34" charset="0"/>
              <a:buChar char="•"/>
            </a:pPr>
            <a:endParaRPr lang="en-US" b="0" i="1" u="none" dirty="0"/>
          </a:p>
          <a:p>
            <a:pPr marL="1543050" lvl="3" indent="-171450">
              <a:buFont typeface="Arial" panose="020B0604020202020204" pitchFamily="34" charset="0"/>
              <a:buChar char="•"/>
            </a:pPr>
            <a:endParaRPr lang="en-US" b="0" i="1" u="none" dirty="0"/>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36</a:t>
            </a:fld>
            <a:endParaRPr lang="en-US"/>
          </a:p>
        </p:txBody>
      </p:sp>
    </p:spTree>
    <p:extLst>
      <p:ext uri="{BB962C8B-B14F-4D97-AF65-F5344CB8AC3E}">
        <p14:creationId xmlns:p14="http://schemas.microsoft.com/office/powerpoint/2010/main" val="3924993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a:t>The table reinforces the fact that individual models from different manufacturers have a minimum current required for flame detection</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37</a:t>
            </a:fld>
            <a:endParaRPr lang="en-US"/>
          </a:p>
        </p:txBody>
      </p:sp>
    </p:spTree>
    <p:extLst>
      <p:ext uri="{BB962C8B-B14F-4D97-AF65-F5344CB8AC3E}">
        <p14:creationId xmlns:p14="http://schemas.microsoft.com/office/powerpoint/2010/main" val="3364299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u="sng" dirty="0"/>
              <a:t>This is really the part of the entire flame rectification circuit where most failures will occur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Combustion air that is brought from inside the home is typically more dirty than outside air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Fumes from chemicals used in crafting, bathroom products (beauty, hair, etc.), laundry soaps and softeners, bleach, etc., etc., etc. can all create corrosion when burned in the flame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well as air conditioning in the summer-time:  the heat exchanger metal is cold and there is warm, moist air flowing through the insides of the heat exchanger tubes and burner vestibule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38</a:t>
            </a:fld>
            <a:endParaRPr lang="en-US"/>
          </a:p>
        </p:txBody>
      </p:sp>
    </p:spTree>
    <p:extLst>
      <p:ext uri="{BB962C8B-B14F-4D97-AF65-F5344CB8AC3E}">
        <p14:creationId xmlns:p14="http://schemas.microsoft.com/office/powerpoint/2010/main" val="160198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If we have proper high voltage to the IFC – proper voltage to the transformer – proper low voltage from the transformer to the IFC.</a:t>
            </a:r>
          </a:p>
          <a:p>
            <a:endParaRPr lang="en-US" dirty="0"/>
          </a:p>
          <a:p>
            <a:r>
              <a:rPr lang="en-US" dirty="0"/>
              <a:t>The burner and the flame rod have been cleaned, the flames are proper strength and connecting the flame sensor to the burner.</a:t>
            </a:r>
          </a:p>
          <a:p>
            <a:endParaRPr lang="en-US" dirty="0"/>
          </a:p>
          <a:p>
            <a:r>
              <a:rPr lang="en-US" dirty="0"/>
              <a:t>Then the issue is most likely the rest of the path:</a:t>
            </a:r>
          </a:p>
          <a:p>
            <a:endParaRPr lang="en-US" dirty="0"/>
          </a:p>
          <a:p>
            <a:r>
              <a:rPr lang="en-US" dirty="0"/>
              <a:t>The metal inside the furnace that ultimately provides a path to earth ground:</a:t>
            </a:r>
          </a:p>
          <a:p>
            <a:endParaRPr lang="en-US" dirty="0"/>
          </a:p>
          <a:p>
            <a:pPr marL="171450" indent="-171450">
              <a:buFont typeface="Arial" panose="020B0604020202020204" pitchFamily="34" charset="0"/>
              <a:buChar char="•"/>
            </a:pPr>
            <a:r>
              <a:rPr lang="en-US" dirty="0"/>
              <a:t>The screws that hold the burners to the bracket</a:t>
            </a:r>
          </a:p>
          <a:p>
            <a:pPr marL="171450" indent="-171450">
              <a:buFont typeface="Arial" panose="020B0604020202020204" pitchFamily="34" charset="0"/>
              <a:buChar char="•"/>
            </a:pPr>
            <a:r>
              <a:rPr lang="en-US" dirty="0"/>
              <a:t>The screws that hold the bracket to the heat exchanger wall</a:t>
            </a:r>
          </a:p>
          <a:p>
            <a:pPr marL="171450" indent="-171450">
              <a:buFont typeface="Arial" panose="020B0604020202020204" pitchFamily="34" charset="0"/>
              <a:buChar char="•"/>
            </a:pPr>
            <a:r>
              <a:rPr lang="en-US" dirty="0"/>
              <a:t>The screws that hold the furnace panels together until current can reach the equipment ground wire (that is screwed into the metal panel)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i="1" u="sng" dirty="0"/>
              <a:t>Corrosion?  Loose screws?  Loose connections?</a:t>
            </a:r>
          </a:p>
          <a:p>
            <a:pPr marL="0" indent="0">
              <a:buFont typeface="Arial" panose="020B0604020202020204" pitchFamily="34" charset="0"/>
              <a:buNone/>
            </a:pPr>
            <a:endParaRPr lang="en-US" b="1" i="1" u="sng" dirty="0"/>
          </a:p>
          <a:p>
            <a:pPr marL="0" indent="0">
              <a:buFont typeface="Arial" panose="020B0604020202020204" pitchFamily="34" charset="0"/>
              <a:buNone/>
            </a:pPr>
            <a:r>
              <a:rPr lang="en-US" b="0" i="0" u="none" dirty="0"/>
              <a:t>The connections in the wiring for equipment ground that travels through the furnace switch electrical connection box all the way back to the breaker panel/fuse box?</a:t>
            </a:r>
          </a:p>
          <a:p>
            <a:pPr marL="0" indent="0">
              <a:buFont typeface="Arial" panose="020B0604020202020204" pitchFamily="34" charset="0"/>
              <a:buNone/>
            </a:pPr>
            <a:endParaRPr lang="en-US" b="0" i="0" u="none" dirty="0"/>
          </a:p>
          <a:p>
            <a:pPr marL="0" indent="0">
              <a:buFont typeface="Arial" panose="020B0604020202020204" pitchFamily="34" charset="0"/>
              <a:buNone/>
            </a:pPr>
            <a:r>
              <a:rPr lang="en-US" b="1" i="1" u="sng" dirty="0"/>
              <a:t>And ultimately the earth ground – next slide</a:t>
            </a:r>
          </a:p>
        </p:txBody>
      </p:sp>
      <p:sp>
        <p:nvSpPr>
          <p:cNvPr id="4" name="Slide Number Placeholder 3"/>
          <p:cNvSpPr>
            <a:spLocks noGrp="1"/>
          </p:cNvSpPr>
          <p:nvPr>
            <p:ph type="sldNum" sz="quarter" idx="5"/>
          </p:nvPr>
        </p:nvSpPr>
        <p:spPr/>
        <p:txBody>
          <a:bodyPr/>
          <a:lstStyle/>
          <a:p>
            <a:fld id="{161C1BF1-3D85-4C1A-8040-0DCA55E8C72B}" type="slidenum">
              <a:rPr lang="en-US" smtClean="0"/>
              <a:pPr/>
              <a:t>39</a:t>
            </a:fld>
            <a:endParaRPr lang="en-US"/>
          </a:p>
        </p:txBody>
      </p:sp>
    </p:spTree>
    <p:extLst>
      <p:ext uri="{BB962C8B-B14F-4D97-AF65-F5344CB8AC3E}">
        <p14:creationId xmlns:p14="http://schemas.microsoft.com/office/powerpoint/2010/main" val="4163884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40</a:t>
            </a:fld>
            <a:endParaRPr lang="en-US"/>
          </a:p>
        </p:txBody>
      </p:sp>
    </p:spTree>
    <p:extLst>
      <p:ext uri="{BB962C8B-B14F-4D97-AF65-F5344CB8AC3E}">
        <p14:creationId xmlns:p14="http://schemas.microsoft.com/office/powerpoint/2010/main" val="1714845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marL="0" indent="0">
              <a:buFont typeface="Arial" panose="020B0604020202020204" pitchFamily="34" charset="0"/>
              <a:buNone/>
            </a:pPr>
            <a:r>
              <a:rPr lang="en-US" dirty="0"/>
              <a:t>Direct flame sensing is an older technology. It’s not common, but there are still systems out there (mostly manufactured housing furnaces. If the system has a hot surface ignitor but no flame rod, it is a direct sensing system.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 the burner picture – there is no remote flame sensor/rod.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After the 120 volts is applied to the igniter and just after the gas valve opens, the neutral opens on the board and only high voltage remains on the ignitor.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ignitor is now the flame sensor</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41</a:t>
            </a:fld>
            <a:endParaRPr lang="en-US"/>
          </a:p>
        </p:txBody>
      </p:sp>
    </p:spTree>
    <p:extLst>
      <p:ext uri="{BB962C8B-B14F-4D97-AF65-F5344CB8AC3E}">
        <p14:creationId xmlns:p14="http://schemas.microsoft.com/office/powerpoint/2010/main" val="217908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It’s </a:t>
            </a:r>
            <a:r>
              <a:rPr lang="en-US" b="1" i="1" u="sng" dirty="0"/>
              <a:t>critical that HVACR technicians know the basics of electricity</a:t>
            </a:r>
            <a:r>
              <a:rPr lang="en-US" b="0" i="0" u="none" dirty="0"/>
              <a:t> and</a:t>
            </a:r>
            <a:r>
              <a:rPr lang="en-US" dirty="0"/>
              <a:t> </a:t>
            </a:r>
            <a:r>
              <a:rPr lang="en-US" b="1" i="1" u="sng" dirty="0"/>
              <a:t>how it is transmitted (i.e. how electricity flows)</a:t>
            </a:r>
            <a:r>
              <a:rPr lang="en-US" b="0" i="0" u="none" dirty="0"/>
              <a:t>.  Only when you know what should be happening normally can you fully start to understand an abnormal condition (we will cover that in section 2:  troubleshooting the flame rectification circuit).  </a:t>
            </a:r>
            <a:r>
              <a:rPr lang="en-US" b="1" i="1" u="sng" dirty="0"/>
              <a:t>Electrical and also Plumbing</a:t>
            </a:r>
            <a:r>
              <a:rPr lang="en-US" b="0" i="0" u="none" dirty="0"/>
              <a:t> concepts are </a:t>
            </a:r>
            <a:r>
              <a:rPr lang="en-US" b="1" i="1" u="sng" dirty="0"/>
              <a:t>used by all </a:t>
            </a:r>
            <a:r>
              <a:rPr lang="en-US" b="0" i="0" u="none" dirty="0"/>
              <a:t>HVACR technicians.</a:t>
            </a:r>
            <a:endParaRPr lang="en-US" b="1" i="1" u="sng" dirty="0"/>
          </a:p>
          <a:p>
            <a:endParaRPr lang="en-US" dirty="0"/>
          </a:p>
          <a:p>
            <a:r>
              <a:rPr lang="en-US" dirty="0"/>
              <a:t>The top right picture is the residential warm-air furnace, where the </a:t>
            </a:r>
            <a:r>
              <a:rPr lang="en-US" b="1" i="1" u="sng" dirty="0"/>
              <a:t>Source, Load </a:t>
            </a:r>
            <a:r>
              <a:rPr lang="en-US" b="0" i="0" u="none" dirty="0"/>
              <a:t>and the first section of the </a:t>
            </a:r>
            <a:r>
              <a:rPr lang="en-US" b="1" i="1" u="sng" dirty="0"/>
              <a:t>Path</a:t>
            </a:r>
            <a:r>
              <a:rPr lang="en-US" b="0" i="0" u="none" dirty="0"/>
              <a:t> are located:</a:t>
            </a:r>
          </a:p>
          <a:p>
            <a:pPr marL="171450" indent="-171450">
              <a:buFont typeface="Arial" panose="020B0604020202020204" pitchFamily="34" charset="0"/>
              <a:buChar char="•"/>
            </a:pPr>
            <a:r>
              <a:rPr lang="en-US" b="0" i="0" u="none" dirty="0"/>
              <a:t>The </a:t>
            </a:r>
            <a:r>
              <a:rPr lang="en-US" b="1" i="1" u="sng" dirty="0"/>
              <a:t>Source</a:t>
            </a:r>
            <a:r>
              <a:rPr lang="en-US" b="0" i="0" u="none" dirty="0"/>
              <a:t> of the electricity is ultimately where it is generated (usually a power plant/the electric company).  For our purposes the source is the furnace PC board or </a:t>
            </a:r>
            <a:r>
              <a:rPr lang="en-US" b="1" i="1" u="sng" dirty="0"/>
              <a:t>IFC</a:t>
            </a:r>
            <a:r>
              <a:rPr lang="en-US" b="0" i="0" u="none" dirty="0"/>
              <a:t> (Integrated Furnace Control)</a:t>
            </a:r>
          </a:p>
          <a:p>
            <a:pPr marL="171450" indent="-171450">
              <a:buFont typeface="Arial" panose="020B0604020202020204" pitchFamily="34" charset="0"/>
              <a:buChar char="•"/>
            </a:pPr>
            <a:r>
              <a:rPr lang="en-US" b="0" i="0" u="none" dirty="0"/>
              <a:t>The </a:t>
            </a:r>
            <a:r>
              <a:rPr lang="en-US" b="1" i="1" u="sng" dirty="0"/>
              <a:t>Path</a:t>
            </a:r>
            <a:r>
              <a:rPr lang="en-US" b="0" i="0" u="none" dirty="0"/>
              <a:t> of the electricity flows from the IFC through a wire that is connected to the flame sensor, or flame rod (A metal rod with a section encased in ceramic).  </a:t>
            </a:r>
            <a:r>
              <a:rPr lang="en-US" b="1" i="1" u="sng" dirty="0"/>
              <a:t>NOTE of WARNING:</a:t>
            </a:r>
            <a:r>
              <a:rPr lang="en-US" b="0" i="0" u="none" dirty="0"/>
              <a:t> if the furnace has power, no matter if it is running, there is always electricity present of the flame sensor/rod. </a:t>
            </a:r>
            <a:r>
              <a:rPr lang="en-US" b="1" i="1" u="sng" dirty="0"/>
              <a:t>CAUTION:</a:t>
            </a:r>
            <a:r>
              <a:rPr lang="en-US" b="0" i="0" u="none" dirty="0"/>
              <a:t>  Always turn off power to the furnace when attempting to handle the flame sensor/rod.</a:t>
            </a:r>
          </a:p>
          <a:p>
            <a:pPr marL="171450" indent="-171450">
              <a:buFont typeface="Arial" panose="020B0604020202020204" pitchFamily="34" charset="0"/>
              <a:buChar char="•"/>
            </a:pPr>
            <a:r>
              <a:rPr lang="en-US" b="0" i="0" u="none" dirty="0"/>
              <a:t>The </a:t>
            </a:r>
            <a:r>
              <a:rPr lang="en-US" b="1" i="1" u="sng" dirty="0"/>
              <a:t>Load</a:t>
            </a:r>
            <a:r>
              <a:rPr lang="en-US" b="0" i="0" u="none" dirty="0"/>
              <a:t> is the flame.  Should only be present when there is a call for heat from the thermostat.  </a:t>
            </a:r>
            <a:r>
              <a:rPr lang="en-US" b="1" i="1" u="sng" dirty="0"/>
              <a:t>NOTE:</a:t>
            </a:r>
            <a:r>
              <a:rPr lang="en-US" b="0" i="0" u="none" dirty="0"/>
              <a:t>  The flame must envelope the flame sensor/rod for the path to be complete.  </a:t>
            </a:r>
            <a:r>
              <a:rPr lang="en-US" b="1" i="1" u="sng" dirty="0"/>
              <a:t>NOTE:</a:t>
            </a:r>
            <a:r>
              <a:rPr lang="en-US" b="0" i="0" u="none" dirty="0"/>
              <a:t> A low volume of flame or wavering flame is a sign of an abnormal condition or a condition that is worsening.</a:t>
            </a:r>
          </a:p>
          <a:p>
            <a:pPr marL="171450" indent="-171450">
              <a:buFont typeface="Arial" panose="020B0604020202020204" pitchFamily="34" charset="0"/>
              <a:buChar char="•"/>
            </a:pPr>
            <a:endParaRPr lang="en-US" dirty="0"/>
          </a:p>
          <a:p>
            <a:r>
              <a:rPr lang="en-US" dirty="0"/>
              <a:t>The bottom right picture is the full </a:t>
            </a:r>
            <a:r>
              <a:rPr lang="en-US" b="1" i="1" u="sng" dirty="0"/>
              <a:t>“Path” </a:t>
            </a:r>
            <a:r>
              <a:rPr lang="en-US" b="0" i="0" u="none" dirty="0"/>
              <a:t> for the electricity </a:t>
            </a:r>
            <a:r>
              <a:rPr lang="en-US" dirty="0"/>
              <a:t>from the furnace burner to earth ground:</a:t>
            </a:r>
          </a:p>
          <a:p>
            <a:pPr marL="171450" indent="-171450">
              <a:buFont typeface="Arial" panose="020B0604020202020204" pitchFamily="34" charset="0"/>
              <a:buChar char="•"/>
            </a:pPr>
            <a:r>
              <a:rPr lang="en-US" dirty="0"/>
              <a:t>The metal burners are secured to a metal bracket by screws</a:t>
            </a:r>
          </a:p>
          <a:p>
            <a:pPr marL="171450" indent="-171450">
              <a:buFont typeface="Arial" panose="020B0604020202020204" pitchFamily="34" charset="0"/>
              <a:buChar char="•"/>
            </a:pPr>
            <a:r>
              <a:rPr lang="en-US" dirty="0"/>
              <a:t>The bracket is secured to the furnace wall (metal) by screws.</a:t>
            </a:r>
          </a:p>
          <a:p>
            <a:pPr marL="171450" indent="-171450">
              <a:buFont typeface="Arial" panose="020B0604020202020204" pitchFamily="34" charset="0"/>
              <a:buChar char="•"/>
            </a:pPr>
            <a:r>
              <a:rPr lang="en-US" dirty="0"/>
              <a:t>The furnace wall is connected to the furnace cabinet by screws</a:t>
            </a:r>
          </a:p>
          <a:p>
            <a:pPr marL="171450" indent="-171450">
              <a:buFont typeface="Arial" panose="020B0604020202020204" pitchFamily="34" charset="0"/>
              <a:buChar char="•"/>
            </a:pPr>
            <a:r>
              <a:rPr lang="en-US" dirty="0"/>
              <a:t>There should be a ground wire that is secured to the furnace cabinet by a screw.</a:t>
            </a:r>
          </a:p>
          <a:p>
            <a:pPr marL="171450" indent="-171450">
              <a:buFont typeface="Arial" panose="020B0604020202020204" pitchFamily="34" charset="0"/>
              <a:buChar char="•"/>
            </a:pPr>
            <a:r>
              <a:rPr lang="en-US" dirty="0"/>
              <a:t>The ground wire of the furnace should connect to a wire that travels uninterrupted to the breaker/fuse panel of a residential house</a:t>
            </a:r>
          </a:p>
          <a:p>
            <a:pPr marL="171450" indent="-171450">
              <a:buFont typeface="Arial" panose="020B0604020202020204" pitchFamily="34" charset="0"/>
              <a:buChar char="•"/>
            </a:pPr>
            <a:r>
              <a:rPr lang="en-US" dirty="0"/>
              <a:t>The ground/neutral bar of the breaker/fuse panel should go to earth ground</a:t>
            </a:r>
          </a:p>
          <a:p>
            <a:pPr marL="171450" indent="-171450">
              <a:buFont typeface="Arial" panose="020B0604020202020204" pitchFamily="34" charset="0"/>
              <a:buChar char="•"/>
            </a:pPr>
            <a:r>
              <a:rPr lang="en-US" b="1" i="1" u="sng" dirty="0"/>
              <a:t>In very arid (low water table, dry climates) areas with a ground rod driven into the earth, – it may even be necessary to soak the ground with water to promote a good/suitable earth ground</a:t>
            </a:r>
          </a:p>
          <a:p>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5</a:t>
            </a:fld>
            <a:endParaRPr lang="en-US"/>
          </a:p>
        </p:txBody>
      </p:sp>
    </p:spTree>
    <p:extLst>
      <p:ext uri="{BB962C8B-B14F-4D97-AF65-F5344CB8AC3E}">
        <p14:creationId xmlns:p14="http://schemas.microsoft.com/office/powerpoint/2010/main" val="287061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b="1" i="1" u="sng" dirty="0"/>
              <a:t>With the HSI Simulator Powered but No Call For Heat</a:t>
            </a:r>
          </a:p>
          <a:p>
            <a:endParaRPr lang="en-US" b="1" i="1" u="sng" dirty="0"/>
          </a:p>
          <a:p>
            <a:r>
              <a:rPr lang="en-US" b="1" i="1" u="sng" dirty="0"/>
              <a:t>Check Voltage of the “Flame Sensor Output From IFC” Terminal to Ground “G” Terminal </a:t>
            </a:r>
          </a:p>
          <a:p>
            <a:endParaRPr lang="en-US" b="1" i="1" u="sng" dirty="0"/>
          </a:p>
          <a:p>
            <a:r>
              <a:rPr lang="en-US" b="1" i="1" u="sng" dirty="0"/>
              <a:t>Or</a:t>
            </a:r>
          </a:p>
          <a:p>
            <a:endParaRPr lang="en-US" b="1" i="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dirty="0"/>
              <a:t>Check Voltage of the “Flame Sensor Output From IFC” Terminal to Neutral “N” terminal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dirty="0"/>
              <a:t>Should read about 40 VAC</a:t>
            </a:r>
          </a:p>
        </p:txBody>
      </p:sp>
      <p:sp>
        <p:nvSpPr>
          <p:cNvPr id="118788" name="Slide Number Placeholder 3"/>
          <p:cNvSpPr>
            <a:spLocks noGrp="1"/>
          </p:cNvSpPr>
          <p:nvPr>
            <p:ph type="sldNum" sz="quarter" idx="5"/>
          </p:nvPr>
        </p:nvSpPr>
        <p:spPr>
          <a:noFill/>
        </p:spPr>
        <p:txBody>
          <a:bodyPr/>
          <a:lstStyle/>
          <a:p>
            <a:fld id="{681AEA5E-88FF-449D-8CD0-88B278E840DD}" type="slidenum">
              <a:rPr lang="en-US" smtClean="0"/>
              <a:pPr/>
              <a:t>6</a:t>
            </a:fld>
            <a:endParaRPr lang="en-US"/>
          </a:p>
        </p:txBody>
      </p:sp>
    </p:spTree>
    <p:extLst>
      <p:ext uri="{BB962C8B-B14F-4D97-AF65-F5344CB8AC3E}">
        <p14:creationId xmlns:p14="http://schemas.microsoft.com/office/powerpoint/2010/main" val="25667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1" u="sng" dirty="0"/>
              <a:t>SAFETY, SAFETY, SAFETY!!!</a:t>
            </a:r>
          </a:p>
          <a:p>
            <a:endParaRPr lang="en-US" b="0" i="0" u="none" dirty="0"/>
          </a:p>
          <a:p>
            <a:r>
              <a:rPr lang="en-US" b="0" i="0" u="none" dirty="0"/>
              <a:t>Houses blowing up are in the news </a:t>
            </a:r>
            <a:r>
              <a:rPr lang="en-US" b="1" i="1" u="sng" dirty="0"/>
              <a:t>EVERY YEAR</a:t>
            </a:r>
            <a:endParaRPr lang="en-US" b="0" i="0" u="none" dirty="0"/>
          </a:p>
          <a:p>
            <a:endParaRPr lang="en-US" b="0" i="0" u="none" dirty="0"/>
          </a:p>
          <a:p>
            <a:r>
              <a:rPr lang="en-US" b="0" i="0" u="none" dirty="0"/>
              <a:t>Gas leaks can happen not only within the furnace</a:t>
            </a:r>
          </a:p>
          <a:p>
            <a:endParaRPr lang="en-US" b="0" i="0" u="none" dirty="0"/>
          </a:p>
          <a:p>
            <a:r>
              <a:rPr lang="en-US" b="0" i="0" u="none" dirty="0"/>
              <a:t>With </a:t>
            </a:r>
            <a:r>
              <a:rPr lang="en-US" b="1" i="1" u="sng" dirty="0"/>
              <a:t>FLAME </a:t>
            </a:r>
            <a:r>
              <a:rPr lang="en-US" b="1" i="1" u="sng" strike="noStrike" dirty="0">
                <a:solidFill>
                  <a:srgbClr val="212121"/>
                </a:solidFill>
                <a:effectLst/>
                <a:latin typeface="Calibri" panose="020F0502020204030204" pitchFamily="34" charset="0"/>
              </a:rPr>
              <a:t>RECTIFICATION</a:t>
            </a:r>
            <a:r>
              <a:rPr lang="en-US" b="0" i="0" u="none" dirty="0"/>
              <a:t>, safely operating a furnace has increased dramatically</a:t>
            </a:r>
          </a:p>
        </p:txBody>
      </p:sp>
      <p:sp>
        <p:nvSpPr>
          <p:cNvPr id="4" name="Slide Number Placeholder 3"/>
          <p:cNvSpPr>
            <a:spLocks noGrp="1"/>
          </p:cNvSpPr>
          <p:nvPr>
            <p:ph type="sldNum" sz="quarter" idx="5"/>
          </p:nvPr>
        </p:nvSpPr>
        <p:spPr/>
        <p:txBody>
          <a:bodyPr/>
          <a:lstStyle/>
          <a:p>
            <a:fld id="{161C1BF1-3D85-4C1A-8040-0DCA55E8C72B}" type="slidenum">
              <a:rPr lang="en-US" smtClean="0"/>
              <a:pPr/>
              <a:t>7</a:t>
            </a:fld>
            <a:endParaRPr lang="en-US"/>
          </a:p>
        </p:txBody>
      </p:sp>
    </p:spTree>
    <p:extLst>
      <p:ext uri="{BB962C8B-B14F-4D97-AF65-F5344CB8AC3E}">
        <p14:creationId xmlns:p14="http://schemas.microsoft.com/office/powerpoint/2010/main" val="782779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 voltage of the IFC is AC (</a:t>
            </a:r>
            <a:r>
              <a:rPr lang="en-US" b="1" i="1" u="sng" dirty="0"/>
              <a:t>Alternating Current</a:t>
            </a:r>
            <a:r>
              <a:rPr lang="en-US" b="0" i="0" u="none" dirty="0"/>
              <a:t>); </a:t>
            </a:r>
            <a:r>
              <a:rPr lang="en-US" dirty="0"/>
              <a:t>it attempts to travel all the way to earth ground. Therefore the path must be uninterrupted (</a:t>
            </a:r>
            <a:r>
              <a:rPr lang="en-US" b="1" i="1" u="sng" dirty="0"/>
              <a:t>follow the path in the pictures – SOURCE (IFC) – PATH (wire to rod &amp; rod/sensor) – LOAD/PATH (flame) – PATH (burner, metal in furnace to equipment ground then wires to earth ground)</a:t>
            </a:r>
          </a:p>
          <a:p>
            <a:endParaRPr lang="en-US" b="1" i="1" u="sng" dirty="0"/>
          </a:p>
          <a:p>
            <a:r>
              <a:rPr lang="en-US" b="0" i="0" u="none" dirty="0"/>
              <a:t>T</a:t>
            </a:r>
            <a:r>
              <a:rPr lang="en-US" dirty="0"/>
              <a:t>he current travels through the flame (very high resistance) from a </a:t>
            </a:r>
            <a:r>
              <a:rPr lang="en-US" b="1" i="1" u="sng" dirty="0"/>
              <a:t>very small surface area</a:t>
            </a:r>
            <a:r>
              <a:rPr lang="en-US" b="0" i="0" u="none" dirty="0"/>
              <a:t> </a:t>
            </a:r>
            <a:r>
              <a:rPr lang="en-US" dirty="0"/>
              <a:t>(</a:t>
            </a:r>
            <a:r>
              <a:rPr lang="en-US" i="1" dirty="0"/>
              <a:t>the flame sensor/rod</a:t>
            </a:r>
            <a:r>
              <a:rPr lang="en-US" dirty="0"/>
              <a:t>) </a:t>
            </a:r>
            <a:r>
              <a:rPr lang="en-US" b="1" i="1" u="sng" dirty="0"/>
              <a:t>very easily</a:t>
            </a:r>
            <a:r>
              <a:rPr lang="en-US" b="0" i="0" u="none" dirty="0"/>
              <a:t> to a </a:t>
            </a:r>
            <a:r>
              <a:rPr lang="en-US" b="1" i="1" u="sng" dirty="0"/>
              <a:t>very large surface area</a:t>
            </a:r>
            <a:r>
              <a:rPr lang="en-US" b="0" i="0" u="none" dirty="0"/>
              <a:t> (</a:t>
            </a:r>
            <a:r>
              <a:rPr lang="en-US" b="0" i="1" u="sng" dirty="0"/>
              <a:t>the burner surface</a:t>
            </a:r>
            <a:r>
              <a:rPr lang="en-US" b="0" i="0" u="none" dirty="0"/>
              <a:t>)</a:t>
            </a:r>
          </a:p>
          <a:p>
            <a:endParaRPr lang="en-US" dirty="0"/>
          </a:p>
          <a:p>
            <a:r>
              <a:rPr lang="en-US" dirty="0"/>
              <a:t>AC wants to return (it </a:t>
            </a:r>
            <a:r>
              <a:rPr lang="en-US" b="1" i="1" u="sng" dirty="0"/>
              <a:t>alternates</a:t>
            </a:r>
            <a:r>
              <a:rPr lang="en-US" i="1" dirty="0"/>
              <a:t>) </a:t>
            </a:r>
            <a:r>
              <a:rPr lang="en-US" dirty="0"/>
              <a:t>to the source but when it returns to the IFC – through the flame </a:t>
            </a:r>
            <a:r>
              <a:rPr lang="en-US" i="0" dirty="0"/>
              <a:t>from a </a:t>
            </a:r>
            <a:r>
              <a:rPr lang="en-US" b="1" i="1" u="sng" dirty="0"/>
              <a:t>large surface area </a:t>
            </a:r>
            <a:r>
              <a:rPr lang="en-US" i="0" dirty="0"/>
              <a:t>(the burner face) to a </a:t>
            </a:r>
            <a:r>
              <a:rPr lang="en-US" b="1" i="1" u="sng" dirty="0"/>
              <a:t>very small surface area </a:t>
            </a:r>
            <a:r>
              <a:rPr lang="en-US" i="0" dirty="0"/>
              <a:t>(the flame sensor/rod) it is converted from AC to DC (direct current)</a:t>
            </a:r>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8</a:t>
            </a:fld>
            <a:endParaRPr lang="en-US"/>
          </a:p>
        </p:txBody>
      </p:sp>
    </p:spTree>
    <p:extLst>
      <p:ext uri="{BB962C8B-B14F-4D97-AF65-F5344CB8AC3E}">
        <p14:creationId xmlns:p14="http://schemas.microsoft.com/office/powerpoint/2010/main" val="228859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must be a call for heat</a:t>
            </a:r>
          </a:p>
          <a:p>
            <a:endParaRPr lang="en-US" dirty="0"/>
          </a:p>
          <a:p>
            <a:r>
              <a:rPr lang="en-US" dirty="0"/>
              <a:t>Burners must light off – good flame (not too strong – lifting), not too weak (wavering).  </a:t>
            </a:r>
            <a:r>
              <a:rPr lang="en-US" b="1" i="1" u="sng" dirty="0"/>
              <a:t>Look at this flame and note all of the good characteristics:</a:t>
            </a:r>
          </a:p>
          <a:p>
            <a:endParaRPr lang="en-US" b="1" i="1" u="sng" dirty="0"/>
          </a:p>
          <a:p>
            <a:pPr marL="171450" indent="-171450">
              <a:buFont typeface="Arial" panose="020B0604020202020204" pitchFamily="34" charset="0"/>
              <a:buChar char="•"/>
            </a:pPr>
            <a:r>
              <a:rPr lang="en-US" b="1" i="1" u="sng" dirty="0"/>
              <a:t>Not too strong</a:t>
            </a:r>
            <a:r>
              <a:rPr lang="en-US" b="0" i="0" u="none" dirty="0"/>
              <a:t> – blowing past flame sensor/rod, impinging against the sides of the inlet of the heat exchanger tube</a:t>
            </a:r>
            <a:endParaRPr lang="en-US" b="1" i="1" u="sng" dirty="0"/>
          </a:p>
          <a:p>
            <a:pPr marL="171450" indent="-171450">
              <a:buFont typeface="Arial" panose="020B0604020202020204" pitchFamily="34" charset="0"/>
              <a:buChar char="•"/>
            </a:pPr>
            <a:r>
              <a:rPr lang="en-US" b="1" i="1" u="sng" dirty="0"/>
              <a:t>Not too weak</a:t>
            </a:r>
            <a:r>
              <a:rPr lang="en-US" b="0" i="0" u="none" dirty="0"/>
              <a:t> – Not wavering around</a:t>
            </a:r>
          </a:p>
          <a:p>
            <a:pPr marL="171450" indent="-171450">
              <a:buFont typeface="Arial" panose="020B0604020202020204" pitchFamily="34" charset="0"/>
              <a:buChar char="•"/>
            </a:pPr>
            <a:r>
              <a:rPr lang="en-US" b="1" i="1" u="sng" dirty="0"/>
              <a:t>The flame THOROUGHLY ENVELOPS/SURROUNDS the flame sensor/rod from the face of the burner</a:t>
            </a:r>
          </a:p>
          <a:p>
            <a:endParaRPr lang="en-US" dirty="0"/>
          </a:p>
          <a:p>
            <a:r>
              <a:rPr lang="en-US" dirty="0"/>
              <a:t>Flame connects the burner face to the flame sensor</a:t>
            </a:r>
          </a:p>
          <a:p>
            <a:endParaRPr lang="en-US" dirty="0"/>
          </a:p>
          <a:p>
            <a:r>
              <a:rPr lang="en-US" dirty="0"/>
              <a:t>All other sections of the path must be well connected and free of corrosion</a:t>
            </a:r>
          </a:p>
        </p:txBody>
      </p:sp>
      <p:sp>
        <p:nvSpPr>
          <p:cNvPr id="4" name="Slide Number Placeholder 3"/>
          <p:cNvSpPr>
            <a:spLocks noGrp="1"/>
          </p:cNvSpPr>
          <p:nvPr>
            <p:ph type="sldNum" sz="quarter" idx="5"/>
          </p:nvPr>
        </p:nvSpPr>
        <p:spPr/>
        <p:txBody>
          <a:bodyPr/>
          <a:lstStyle/>
          <a:p>
            <a:fld id="{161C1BF1-3D85-4C1A-8040-0DCA55E8C72B}" type="slidenum">
              <a:rPr lang="en-US" smtClean="0"/>
              <a:pPr/>
              <a:t>9</a:t>
            </a:fld>
            <a:endParaRPr lang="en-US"/>
          </a:p>
        </p:txBody>
      </p:sp>
    </p:spTree>
    <p:extLst>
      <p:ext uri="{BB962C8B-B14F-4D97-AF65-F5344CB8AC3E}">
        <p14:creationId xmlns:p14="http://schemas.microsoft.com/office/powerpoint/2010/main" val="40800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Jumping back to the basics of AC electricity to help understand rectification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Source of electricity in a residential home is </a:t>
            </a:r>
            <a:r>
              <a:rPr lang="en-US" b="1" i="1" u="sng" dirty="0"/>
              <a:t>AC</a:t>
            </a:r>
            <a:r>
              <a:rPr lang="en-US" b="0" i="0" u="none" dirty="0"/>
              <a:t> Alternating Current – a flow of electrons that quickly changes directions and can be measured</a:t>
            </a:r>
            <a:endParaRPr lang="en-US" dirty="0"/>
          </a:p>
        </p:txBody>
      </p:sp>
      <p:sp>
        <p:nvSpPr>
          <p:cNvPr id="4" name="Slide Number Placeholder 3"/>
          <p:cNvSpPr>
            <a:spLocks noGrp="1"/>
          </p:cNvSpPr>
          <p:nvPr>
            <p:ph type="sldNum" sz="quarter" idx="5"/>
          </p:nvPr>
        </p:nvSpPr>
        <p:spPr/>
        <p:txBody>
          <a:bodyPr/>
          <a:lstStyle/>
          <a:p>
            <a:fld id="{161C1BF1-3D85-4C1A-8040-0DCA55E8C72B}" type="slidenum">
              <a:rPr lang="en-US" smtClean="0"/>
              <a:pPr/>
              <a:t>10</a:t>
            </a:fld>
            <a:endParaRPr lang="en-US"/>
          </a:p>
        </p:txBody>
      </p:sp>
    </p:spTree>
    <p:extLst>
      <p:ext uri="{BB962C8B-B14F-4D97-AF65-F5344CB8AC3E}">
        <p14:creationId xmlns:p14="http://schemas.microsoft.com/office/powerpoint/2010/main" val="188517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a:t>Add your title</a:t>
            </a:r>
            <a:br>
              <a:rPr lang="en-US"/>
            </a:br>
            <a:r>
              <a:rPr lang="en-US"/>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a:t>Click icon to add picture</a:t>
            </a:r>
            <a:endParaRPr lang="en-US" dirty="0"/>
          </a:p>
        </p:txBody>
      </p:sp>
    </p:spTree>
    <p:extLst>
      <p:ext uri="{BB962C8B-B14F-4D97-AF65-F5344CB8AC3E}">
        <p14:creationId xmlns:p14="http://schemas.microsoft.com/office/powerpoint/2010/main" val="2150579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384810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439485"/>
            <a:ext cx="3848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439485"/>
            <a:ext cx="387858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58365"/>
            <a:ext cx="3881679"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58365"/>
            <a:ext cx="3848100"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solidFill>
            <a:schemeClr val="bg2"/>
          </a:solidFill>
        </p:spPr>
        <p:txBody>
          <a:bodyPr/>
          <a:lstStyle>
            <a:lvl1pPr marL="0" indent="0">
              <a:buNone/>
              <a:defRPr/>
            </a:lvl1pPr>
          </a:lstStyle>
          <a:p>
            <a:endParaRPr lang="en-US"/>
          </a:p>
        </p:txBody>
      </p:sp>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62000" y="3144921"/>
            <a:ext cx="3848098"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4874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72100" y="3144921"/>
            <a:ext cx="38862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62002" y="1964898"/>
            <a:ext cx="3848098"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72100" y="1964898"/>
            <a:ext cx="3886200"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4" y="1964898"/>
            <a:ext cx="3848744"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4" name="Text Placeholder 8">
            <a:extLst>
              <a:ext uri="{FF2B5EF4-FFF2-40B4-BE49-F238E27FC236}">
                <a16:creationId xmlns:a16="http://schemas.microsoft.com/office/drawing/2014/main" id="{D05D2356-568A-3541-49FE-DCBE973A228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5" name="Text Placeholder 10">
            <a:extLst>
              <a:ext uri="{FF2B5EF4-FFF2-40B4-BE49-F238E27FC236}">
                <a16:creationId xmlns:a16="http://schemas.microsoft.com/office/drawing/2014/main" id="{9E738E90-2D5C-A31D-60CA-ACC1BCDE5477}"/>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5A7685A-0CA4-6AD5-4B2F-D2A4D144FFE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6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Text Placeholder 10">
            <a:extLst>
              <a:ext uri="{FF2B5EF4-FFF2-40B4-BE49-F238E27FC236}">
                <a16:creationId xmlns:a16="http://schemas.microsoft.com/office/drawing/2014/main" id="{6E4FB260-81E2-75CB-4AAE-9594C67AD148}"/>
              </a:ext>
            </a:extLst>
          </p:cNvPr>
          <p:cNvSpPr>
            <a:spLocks noGrp="1"/>
          </p:cNvSpPr>
          <p:nvPr>
            <p:ph type="body" sz="quarter" idx="15" hasCustomPrompt="1"/>
          </p:nvPr>
        </p:nvSpPr>
        <p:spPr>
          <a:xfrm>
            <a:off x="762000" y="3450459"/>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a:defRPr/>
            </a:lvl2pPr>
          </a:lstStyle>
          <a:p>
            <a:pPr lvl="0"/>
            <a:r>
              <a:rPr lang="en-US"/>
              <a:t>This is placeholder content for paragraph. Do not adjust width or spacing between columns that will lead to the page feeling tight and content less legible. </a:t>
            </a:r>
          </a:p>
          <a:p>
            <a:pPr lvl="1"/>
            <a:r>
              <a:rPr lang="en-US"/>
              <a:t>Sub bullet point</a:t>
            </a:r>
          </a:p>
        </p:txBody>
      </p:sp>
      <p:sp>
        <p:nvSpPr>
          <p:cNvPr id="13" name="Text Placeholder 10">
            <a:extLst>
              <a:ext uri="{FF2B5EF4-FFF2-40B4-BE49-F238E27FC236}">
                <a16:creationId xmlns:a16="http://schemas.microsoft.com/office/drawing/2014/main" id="{D2E10345-FE1B-545F-CDB1-33EEBB31CBEB}"/>
              </a:ext>
            </a:extLst>
          </p:cNvPr>
          <p:cNvSpPr>
            <a:spLocks noGrp="1"/>
          </p:cNvSpPr>
          <p:nvPr>
            <p:ph type="body" sz="quarter" idx="16" hasCustomPrompt="1"/>
          </p:nvPr>
        </p:nvSpPr>
        <p:spPr>
          <a:xfrm>
            <a:off x="10012680" y="3450459"/>
            <a:ext cx="385572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Text Placeholder 10">
            <a:extLst>
              <a:ext uri="{FF2B5EF4-FFF2-40B4-BE49-F238E27FC236}">
                <a16:creationId xmlns:a16="http://schemas.microsoft.com/office/drawing/2014/main" id="{BCC8745D-FA70-DF48-282A-D85569FD8551}"/>
              </a:ext>
            </a:extLst>
          </p:cNvPr>
          <p:cNvSpPr>
            <a:spLocks noGrp="1"/>
          </p:cNvSpPr>
          <p:nvPr>
            <p:ph type="body" sz="quarter" idx="17" hasCustomPrompt="1"/>
          </p:nvPr>
        </p:nvSpPr>
        <p:spPr>
          <a:xfrm>
            <a:off x="5372100" y="3450459"/>
            <a:ext cx="3878576"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 </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point</a:t>
            </a:r>
          </a:p>
          <a:p>
            <a:pPr lvl="1"/>
            <a:endParaRPr lang="en-US"/>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62001" y="2356850"/>
            <a:ext cx="384809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72100" y="2356850"/>
            <a:ext cx="387857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12680" y="2356850"/>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B16C8600-45A3-943B-FFAE-5B728266DE0A}"/>
              </a:ext>
            </a:extLst>
          </p:cNvPr>
          <p:cNvSpPr>
            <a:spLocks noGrp="1"/>
          </p:cNvSpPr>
          <p:nvPr>
            <p:ph type="body" sz="quarter" idx="13" hasCustomPrompt="1"/>
          </p:nvPr>
        </p:nvSpPr>
        <p:spPr>
          <a:xfrm>
            <a:off x="548642" y="143130"/>
            <a:ext cx="8702034"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D075C4BF-E250-8667-0B66-35253E320B49}"/>
              </a:ext>
            </a:extLst>
          </p:cNvPr>
          <p:cNvSpPr>
            <a:spLocks noGrp="1"/>
          </p:cNvSpPr>
          <p:nvPr>
            <p:ph type="body" sz="quarter" idx="14" hasCustomPrompt="1"/>
          </p:nvPr>
        </p:nvSpPr>
        <p:spPr>
          <a:xfrm>
            <a:off x="548640" y="1238030"/>
            <a:ext cx="8702034" cy="46377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92AB0FE0-4E1D-983A-C924-6B3364EA31C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p:spPr>
        <p:txBody>
          <a:bodyPr/>
          <a:lstStyle>
            <a:lvl1pPr marL="0" indent="0">
              <a:buNone/>
              <a:defRPr/>
            </a:lvl1pPr>
          </a:lstStyle>
          <a:p>
            <a:endParaRPr lang="en-US"/>
          </a:p>
        </p:txBody>
      </p:sp>
      <p:sp>
        <p:nvSpPr>
          <p:cNvPr id="14" name="Text Placeholder 10">
            <a:extLst>
              <a:ext uri="{FF2B5EF4-FFF2-40B4-BE49-F238E27FC236}">
                <a16:creationId xmlns:a16="http://schemas.microsoft.com/office/drawing/2014/main" id="{EF28BFDE-219D-84AE-1B0A-17405ED68628}"/>
              </a:ext>
            </a:extLst>
          </p:cNvPr>
          <p:cNvSpPr>
            <a:spLocks noGrp="1"/>
          </p:cNvSpPr>
          <p:nvPr>
            <p:ph type="body" sz="quarter" idx="15" hasCustomPrompt="1"/>
          </p:nvPr>
        </p:nvSpPr>
        <p:spPr>
          <a:xfrm>
            <a:off x="762000" y="3449995"/>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a:p>
            <a:pPr lvl="1"/>
            <a:r>
              <a:rPr lang="en-US"/>
              <a:t>Sub bullet 	</a:t>
            </a:r>
          </a:p>
        </p:txBody>
      </p:sp>
      <p:sp>
        <p:nvSpPr>
          <p:cNvPr id="17" name="Text Placeholder 10">
            <a:extLst>
              <a:ext uri="{FF2B5EF4-FFF2-40B4-BE49-F238E27FC236}">
                <a16:creationId xmlns:a16="http://schemas.microsoft.com/office/drawing/2014/main" id="{AB35F913-BF8A-C744-F50D-8010D73F51AC}"/>
              </a:ext>
            </a:extLst>
          </p:cNvPr>
          <p:cNvSpPr>
            <a:spLocks noGrp="1"/>
          </p:cNvSpPr>
          <p:nvPr>
            <p:ph type="body" sz="quarter" idx="17" hasCustomPrompt="1"/>
          </p:nvPr>
        </p:nvSpPr>
        <p:spPr>
          <a:xfrm>
            <a:off x="5372100" y="3449995"/>
            <a:ext cx="3886200"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a:t>
            </a:r>
          </a:p>
          <a:p>
            <a:pPr lvl="1"/>
            <a:r>
              <a:rPr lang="en-US"/>
              <a:t> </a:t>
            </a:r>
          </a:p>
        </p:txBody>
      </p:sp>
      <p:sp>
        <p:nvSpPr>
          <p:cNvPr id="20" name="Text Placeholder 10">
            <a:extLst>
              <a:ext uri="{FF2B5EF4-FFF2-40B4-BE49-F238E27FC236}">
                <a16:creationId xmlns:a16="http://schemas.microsoft.com/office/drawing/2014/main" id="{FBF11FD7-44A1-6E1C-BA06-E6815DD46EA6}"/>
              </a:ext>
            </a:extLst>
          </p:cNvPr>
          <p:cNvSpPr>
            <a:spLocks noGrp="1"/>
          </p:cNvSpPr>
          <p:nvPr>
            <p:ph type="body" sz="quarter" idx="19" hasCustomPrompt="1"/>
          </p:nvPr>
        </p:nvSpPr>
        <p:spPr>
          <a:xfrm>
            <a:off x="762000" y="2356387"/>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5524131F-C2CB-D4E3-4CA1-D23D243A8BB5}"/>
              </a:ext>
            </a:extLst>
          </p:cNvPr>
          <p:cNvSpPr>
            <a:spLocks noGrp="1"/>
          </p:cNvSpPr>
          <p:nvPr>
            <p:ph type="body" sz="quarter" idx="20" hasCustomPrompt="1"/>
          </p:nvPr>
        </p:nvSpPr>
        <p:spPr>
          <a:xfrm>
            <a:off x="5372100" y="2356387"/>
            <a:ext cx="388620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sp>
        <p:nvSpPr>
          <p:cNvPr id="26" name="Text Placeholder 10">
            <a:extLst>
              <a:ext uri="{FF2B5EF4-FFF2-40B4-BE49-F238E27FC236}">
                <a16:creationId xmlns:a16="http://schemas.microsoft.com/office/drawing/2014/main" id="{8973EA5F-EDB7-7FC7-450F-BA19B40FF406}"/>
              </a:ext>
            </a:extLst>
          </p:cNvPr>
          <p:cNvSpPr>
            <a:spLocks noGrp="1"/>
          </p:cNvSpPr>
          <p:nvPr>
            <p:ph type="body" sz="quarter" idx="15" hasCustomPrompt="1"/>
          </p:nvPr>
        </p:nvSpPr>
        <p:spPr>
          <a:xfrm>
            <a:off x="762000" y="3439485"/>
            <a:ext cx="270723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159A8E64-6425-B4ED-B3C6-6234BF99F95C}"/>
              </a:ext>
            </a:extLst>
          </p:cNvPr>
          <p:cNvSpPr>
            <a:spLocks noGrp="1"/>
          </p:cNvSpPr>
          <p:nvPr>
            <p:ph type="body" sz="quarter" idx="16" hasCustomPrompt="1"/>
          </p:nvPr>
        </p:nvSpPr>
        <p:spPr>
          <a:xfrm>
            <a:off x="76962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8" name="Text Placeholder 10">
            <a:extLst>
              <a:ext uri="{FF2B5EF4-FFF2-40B4-BE49-F238E27FC236}">
                <a16:creationId xmlns:a16="http://schemas.microsoft.com/office/drawing/2014/main" id="{1CD776F2-F4AE-28BD-766B-E9B76EEA907E}"/>
              </a:ext>
            </a:extLst>
          </p:cNvPr>
          <p:cNvSpPr>
            <a:spLocks noGrp="1"/>
          </p:cNvSpPr>
          <p:nvPr>
            <p:ph type="body" sz="quarter" idx="17" hasCustomPrompt="1"/>
          </p:nvPr>
        </p:nvSpPr>
        <p:spPr>
          <a:xfrm>
            <a:off x="4229100" y="3439485"/>
            <a:ext cx="271485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0" y="2223856"/>
            <a:ext cx="270723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0" name="Text Placeholder 10">
            <a:extLst>
              <a:ext uri="{FF2B5EF4-FFF2-40B4-BE49-F238E27FC236}">
                <a16:creationId xmlns:a16="http://schemas.microsoft.com/office/drawing/2014/main" id="{3552C485-6E4F-11D1-46DA-1B1A7A700D96}"/>
              </a:ext>
            </a:extLst>
          </p:cNvPr>
          <p:cNvSpPr>
            <a:spLocks noGrp="1"/>
          </p:cNvSpPr>
          <p:nvPr>
            <p:ph type="body" sz="quarter" idx="20" hasCustomPrompt="1"/>
          </p:nvPr>
        </p:nvSpPr>
        <p:spPr>
          <a:xfrm>
            <a:off x="4229100" y="2223856"/>
            <a:ext cx="271485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1" name="Text Placeholder 10">
            <a:extLst>
              <a:ext uri="{FF2B5EF4-FFF2-40B4-BE49-F238E27FC236}">
                <a16:creationId xmlns:a16="http://schemas.microsoft.com/office/drawing/2014/main" id="{EB34412F-D835-EEDB-D3DA-A4B18144E4E7}"/>
              </a:ext>
            </a:extLst>
          </p:cNvPr>
          <p:cNvSpPr>
            <a:spLocks noGrp="1"/>
          </p:cNvSpPr>
          <p:nvPr>
            <p:ph type="body" sz="quarter" idx="21" hasCustomPrompt="1"/>
          </p:nvPr>
        </p:nvSpPr>
        <p:spPr>
          <a:xfrm>
            <a:off x="7703820" y="2223856"/>
            <a:ext cx="269748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8" name="Text Placeholder 10">
            <a:extLst>
              <a:ext uri="{FF2B5EF4-FFF2-40B4-BE49-F238E27FC236}">
                <a16:creationId xmlns:a16="http://schemas.microsoft.com/office/drawing/2014/main" id="{691BFFBE-2167-529E-402D-10AA3809940F}"/>
              </a:ext>
            </a:extLst>
          </p:cNvPr>
          <p:cNvSpPr>
            <a:spLocks noGrp="1"/>
          </p:cNvSpPr>
          <p:nvPr>
            <p:ph type="body" sz="quarter" idx="22" hasCustomPrompt="1"/>
          </p:nvPr>
        </p:nvSpPr>
        <p:spPr>
          <a:xfrm>
            <a:off x="111633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ADAD6F56-13E7-1EA3-17C9-A37231E7717B}"/>
              </a:ext>
            </a:extLst>
          </p:cNvPr>
          <p:cNvSpPr>
            <a:spLocks noGrp="1"/>
          </p:cNvSpPr>
          <p:nvPr>
            <p:ph type="body" sz="quarter" idx="23" hasCustomPrompt="1"/>
          </p:nvPr>
        </p:nvSpPr>
        <p:spPr>
          <a:xfrm>
            <a:off x="11163300" y="2223856"/>
            <a:ext cx="270510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8">
            <a:extLst>
              <a:ext uri="{FF2B5EF4-FFF2-40B4-BE49-F238E27FC236}">
                <a16:creationId xmlns:a16="http://schemas.microsoft.com/office/drawing/2014/main" id="{4598A0E0-26E8-B9FB-0E71-E4ECAA5F06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23283A51-6093-C0DE-FA5E-8BC1C270451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6C970033-DBCB-452A-5245-528F521DC45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620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9622"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5" name="Text Placeholder 8">
            <a:extLst>
              <a:ext uri="{FF2B5EF4-FFF2-40B4-BE49-F238E27FC236}">
                <a16:creationId xmlns:a16="http://schemas.microsoft.com/office/drawing/2014/main" id="{E9E1B843-7A9A-38FA-F429-AB79F330FEA8}"/>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6" name="Text Placeholder 10">
            <a:extLst>
              <a:ext uri="{FF2B5EF4-FFF2-40B4-BE49-F238E27FC236}">
                <a16:creationId xmlns:a16="http://schemas.microsoft.com/office/drawing/2014/main" id="{96B45698-BB8B-4B8D-B1DE-DE627B2ECC19}"/>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FAB77B1-AF92-F0AB-22E8-431492279F62}"/>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Column">
    <p:bg>
      <p:bgPr>
        <a:solidFill>
          <a:schemeClr val="bg1"/>
        </a:solidFill>
        <a:effectLst/>
      </p:bgPr>
    </p:bg>
    <p:spTree>
      <p:nvGrpSpPr>
        <p:cNvPr id="1" name=""/>
        <p:cNvGrpSpPr/>
        <p:nvPr/>
      </p:nvGrpSpPr>
      <p:grpSpPr>
        <a:xfrm>
          <a:off x="0" y="0"/>
          <a:ext cx="0" cy="0"/>
          <a:chOff x="0" y="0"/>
          <a:chExt cx="0" cy="0"/>
        </a:xfrm>
      </p:grpSpPr>
      <p:sp>
        <p:nvSpPr>
          <p:cNvPr id="21" name="Text Placeholder 10">
            <a:extLst>
              <a:ext uri="{FF2B5EF4-FFF2-40B4-BE49-F238E27FC236}">
                <a16:creationId xmlns:a16="http://schemas.microsoft.com/office/drawing/2014/main" id="{38E855C1-C3F2-350F-564B-C559725CAEF3}"/>
              </a:ext>
            </a:extLst>
          </p:cNvPr>
          <p:cNvSpPr>
            <a:spLocks noGrp="1"/>
          </p:cNvSpPr>
          <p:nvPr>
            <p:ph type="body" sz="quarter" idx="17" hasCustomPrompt="1"/>
          </p:nvPr>
        </p:nvSpPr>
        <p:spPr>
          <a:xfrm>
            <a:off x="3543300" y="3439485"/>
            <a:ext cx="2019299"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6C856727-FDAC-E40E-A145-30F8DB3CDEE3}"/>
              </a:ext>
            </a:extLst>
          </p:cNvPr>
          <p:cNvSpPr>
            <a:spLocks noGrp="1"/>
          </p:cNvSpPr>
          <p:nvPr>
            <p:ph type="body" sz="quarter" idx="22" hasCustomPrompt="1"/>
          </p:nvPr>
        </p:nvSpPr>
        <p:spPr>
          <a:xfrm>
            <a:off x="90678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DF94BF91-0D14-3F0B-0ECA-E78DABA9D530}"/>
              </a:ext>
            </a:extLst>
          </p:cNvPr>
          <p:cNvSpPr>
            <a:spLocks noGrp="1"/>
          </p:cNvSpPr>
          <p:nvPr>
            <p:ph type="body" sz="quarter" idx="24" hasCustomPrompt="1"/>
          </p:nvPr>
        </p:nvSpPr>
        <p:spPr>
          <a:xfrm>
            <a:off x="118491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7E1957C5-0E8A-E933-E4B0-D36C333C8571}"/>
              </a:ext>
            </a:extLst>
          </p:cNvPr>
          <p:cNvSpPr>
            <a:spLocks noGrp="1"/>
          </p:cNvSpPr>
          <p:nvPr>
            <p:ph type="body" sz="quarter" idx="25" hasCustomPrompt="1"/>
          </p:nvPr>
        </p:nvSpPr>
        <p:spPr>
          <a:xfrm>
            <a:off x="3543300" y="2223856"/>
            <a:ext cx="20192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5" name="Text Placeholder 10">
            <a:extLst>
              <a:ext uri="{FF2B5EF4-FFF2-40B4-BE49-F238E27FC236}">
                <a16:creationId xmlns:a16="http://schemas.microsoft.com/office/drawing/2014/main" id="{CB0519C2-E51A-0493-39EA-0FD7E1EFE0D3}"/>
              </a:ext>
            </a:extLst>
          </p:cNvPr>
          <p:cNvSpPr>
            <a:spLocks noGrp="1"/>
          </p:cNvSpPr>
          <p:nvPr>
            <p:ph type="body" sz="quarter" idx="26" hasCustomPrompt="1"/>
          </p:nvPr>
        </p:nvSpPr>
        <p:spPr>
          <a:xfrm>
            <a:off x="776465" y="3439485"/>
            <a:ext cx="201245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21C4425B-FFD5-1E0E-0D2D-FE6E39019BC2}"/>
              </a:ext>
            </a:extLst>
          </p:cNvPr>
          <p:cNvSpPr>
            <a:spLocks noGrp="1"/>
          </p:cNvSpPr>
          <p:nvPr>
            <p:ph type="body" sz="quarter" idx="27" hasCustomPrompt="1"/>
          </p:nvPr>
        </p:nvSpPr>
        <p:spPr>
          <a:xfrm>
            <a:off x="776467" y="2223856"/>
            <a:ext cx="2004833"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9" name="Text Placeholder 10">
            <a:extLst>
              <a:ext uri="{FF2B5EF4-FFF2-40B4-BE49-F238E27FC236}">
                <a16:creationId xmlns:a16="http://schemas.microsoft.com/office/drawing/2014/main" id="{C2C44BBE-37B0-3390-9732-20B85EC20036}"/>
              </a:ext>
            </a:extLst>
          </p:cNvPr>
          <p:cNvSpPr>
            <a:spLocks noGrp="1"/>
          </p:cNvSpPr>
          <p:nvPr>
            <p:ph type="body" sz="quarter" idx="29" hasCustomPrompt="1"/>
          </p:nvPr>
        </p:nvSpPr>
        <p:spPr>
          <a:xfrm>
            <a:off x="9067800"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0" name="Text Placeholder 10">
            <a:extLst>
              <a:ext uri="{FF2B5EF4-FFF2-40B4-BE49-F238E27FC236}">
                <a16:creationId xmlns:a16="http://schemas.microsoft.com/office/drawing/2014/main" id="{72783400-9990-0EB7-E752-0A5C9357780B}"/>
              </a:ext>
            </a:extLst>
          </p:cNvPr>
          <p:cNvSpPr>
            <a:spLocks noGrp="1"/>
          </p:cNvSpPr>
          <p:nvPr>
            <p:ph type="body" sz="quarter" idx="30" hasCustomPrompt="1"/>
          </p:nvPr>
        </p:nvSpPr>
        <p:spPr>
          <a:xfrm>
            <a:off x="11851553"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3" name="Text Placeholder 8">
            <a:extLst>
              <a:ext uri="{FF2B5EF4-FFF2-40B4-BE49-F238E27FC236}">
                <a16:creationId xmlns:a16="http://schemas.microsoft.com/office/drawing/2014/main" id="{BAB51EBA-ABF5-D7E4-6159-0A44EB1164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B09A5B64-349E-AD4D-C3A5-BC78236CC57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5" name="Text Placeholder 10">
            <a:extLst>
              <a:ext uri="{FF2B5EF4-FFF2-40B4-BE49-F238E27FC236}">
                <a16:creationId xmlns:a16="http://schemas.microsoft.com/office/drawing/2014/main" id="{A963BE70-2044-20BA-5CB3-D6823BB1685E}"/>
              </a:ext>
            </a:extLst>
          </p:cNvPr>
          <p:cNvSpPr>
            <a:spLocks noGrp="1"/>
          </p:cNvSpPr>
          <p:nvPr>
            <p:ph type="body" sz="quarter" idx="31" hasCustomPrompt="1"/>
          </p:nvPr>
        </p:nvSpPr>
        <p:spPr>
          <a:xfrm>
            <a:off x="6324605"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D2A02A8D-C2D2-EC58-BD76-53CBAFCE2588}"/>
              </a:ext>
            </a:extLst>
          </p:cNvPr>
          <p:cNvSpPr>
            <a:spLocks noGrp="1"/>
          </p:cNvSpPr>
          <p:nvPr>
            <p:ph type="body" sz="quarter" idx="32" hasCustomPrompt="1"/>
          </p:nvPr>
        </p:nvSpPr>
        <p:spPr>
          <a:xfrm>
            <a:off x="6324599"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7" name="Slide Number Placeholder 5">
            <a:extLst>
              <a:ext uri="{FF2B5EF4-FFF2-40B4-BE49-F238E27FC236}">
                <a16:creationId xmlns:a16="http://schemas.microsoft.com/office/drawing/2014/main" id="{003D644D-2D53-4E36-2C55-0B7FD4A1DAB5}"/>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34656891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752" userDrawn="1">
          <p15:clr>
            <a:srgbClr val="FBAE40"/>
          </p15:clr>
        </p15:guide>
        <p15:guide id="11" pos="3974" userDrawn="1">
          <p15:clr>
            <a:srgbClr val="FBAE40"/>
          </p15:clr>
        </p15:guide>
        <p15:guide id="13" pos="5256" userDrawn="1">
          <p15:clr>
            <a:srgbClr val="FBAE40"/>
          </p15:clr>
        </p15:guide>
        <p15:guide id="14" pos="5712" userDrawn="1">
          <p15:clr>
            <a:srgbClr val="FBAE40"/>
          </p15:clr>
        </p15:guide>
        <p15:guide id="15" pos="6984" userDrawn="1">
          <p15:clr>
            <a:srgbClr val="FBAE40"/>
          </p15:clr>
        </p15:guide>
        <p15:guide id="16" pos="7464" userDrawn="1">
          <p15:clr>
            <a:srgbClr val="FBAE40"/>
          </p15:clr>
        </p15:guide>
        <p15:guide id="17" pos="3504" userDrawn="1">
          <p15:clr>
            <a:srgbClr val="FBAE40"/>
          </p15:clr>
        </p15:guide>
        <p15:guide id="18" pos="2232" userDrawn="1">
          <p15:clr>
            <a:srgbClr val="FBAE40"/>
          </p15:clr>
        </p15:guide>
        <p15:guide id="19" orient="horz" pos="4704" userDrawn="1">
          <p15:clr>
            <a:srgbClr val="FBAE40"/>
          </p15:clr>
        </p15:guide>
        <p15:guide id="20" orient="horz" pos="66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 name="Text Placeholder 8">
            <a:extLst>
              <a:ext uri="{FF2B5EF4-FFF2-40B4-BE49-F238E27FC236}">
                <a16:creationId xmlns:a16="http://schemas.microsoft.com/office/drawing/2014/main" id="{1AA04197-B3E7-39EE-5827-6AA830567E3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DBBDE046-D0CB-D1B6-C414-82C3524D7D8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DDA0B4AF-5847-1B9E-24D5-67961436897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p:spPr>
        <p:txBody>
          <a:bodyPr/>
          <a:lstStyle>
            <a:lvl1pPr marL="0" indent="0">
              <a:buFontTx/>
              <a:buNone/>
              <a:defRPr/>
            </a:lvl1pPr>
          </a:lstStyle>
          <a:p>
            <a:endParaRPr lang="en-US"/>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p:spPr>
        <p:txBody>
          <a:bodyPr/>
          <a:lstStyle>
            <a:lvl1pPr marL="0" indent="0">
              <a:buFontTx/>
              <a:buNone/>
              <a:defRPr/>
            </a:lvl1pPr>
          </a:lstStyle>
          <a:p>
            <a:endParaRPr lang="en-US"/>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p:spPr>
        <p:txBody>
          <a:bodyPr/>
          <a:lstStyle>
            <a:lvl1pPr marL="0" indent="0">
              <a:buFontTx/>
              <a:buNone/>
              <a:defRPr/>
            </a:lvl1pPr>
          </a:lstStyle>
          <a:p>
            <a:endParaRPr lang="en-US"/>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p:spPr>
        <p:txBody>
          <a:bodyPr/>
          <a:lstStyle>
            <a:lvl1pPr marL="0" indent="0">
              <a:buFontTx/>
              <a:buNone/>
              <a:defRPr/>
            </a:lvl1pPr>
          </a:lstStyle>
          <a:p>
            <a:endParaRPr lang="en-US"/>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p:spPr>
        <p:txBody>
          <a:bodyPr/>
          <a:lstStyle>
            <a:lvl1pPr marL="0" indent="0">
              <a:buFontTx/>
              <a:buNone/>
              <a:defRPr/>
            </a:lvl1pPr>
          </a:lstStyle>
          <a:p>
            <a:endParaRPr lang="en-US"/>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p:spPr>
        <p:txBody>
          <a:bodyPr/>
          <a:lstStyle>
            <a:lvl1pPr marL="0" indent="0">
              <a:buFontTx/>
              <a:buNone/>
              <a:defRPr/>
            </a:lvl1pPr>
          </a:lstStyle>
          <a:p>
            <a:endParaRPr lang="en-US"/>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p:spPr>
        <p:txBody>
          <a:bodyPr/>
          <a:lstStyle>
            <a:lvl1pPr marL="0" indent="0">
              <a:buFontTx/>
              <a:buNone/>
              <a:defRPr/>
            </a:lvl1pPr>
          </a:lstStyle>
          <a:p>
            <a:endParaRPr lang="en-US"/>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p:spPr>
        <p:txBody>
          <a:bodyPr/>
          <a:lstStyle>
            <a:lvl1pPr marL="0" indent="0">
              <a:buFontTx/>
              <a:buNone/>
              <a:defRPr/>
            </a:lvl1pPr>
          </a:lstStyle>
          <a:p>
            <a:endParaRPr lang="en-US"/>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p:spPr>
        <p:txBody>
          <a:bodyPr/>
          <a:lstStyle>
            <a:lvl1pPr marL="0" indent="0">
              <a:buFontTx/>
              <a:buNone/>
              <a:defRPr/>
            </a:lvl1pPr>
          </a:lstStyle>
          <a:p>
            <a:endParaRPr lang="en-US"/>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p:spPr>
        <p:txBody>
          <a:bodyPr/>
          <a:lstStyle>
            <a:lvl1pPr marL="0" indent="0">
              <a:buFontTx/>
              <a:buNone/>
              <a:defRPr/>
            </a:lvl1pPr>
          </a:lstStyle>
          <a:p>
            <a:endParaRPr lang="en-US"/>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p:spPr>
        <p:txBody>
          <a:bodyPr/>
          <a:lstStyle>
            <a:lvl1pPr marL="0" indent="0">
              <a:buFontTx/>
              <a:buNone/>
              <a:defRPr/>
            </a:lvl1pPr>
          </a:lstStyle>
          <a:p>
            <a:endParaRPr lang="en-US"/>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p:spPr>
        <p:txBody>
          <a:bodyPr/>
          <a:lstStyle>
            <a:lvl1pPr marL="0" indent="0">
              <a:buFontTx/>
              <a:buNone/>
              <a:defRPr/>
            </a:lvl1pPr>
          </a:lstStyle>
          <a:p>
            <a:endParaRPr lang="en-US"/>
          </a:p>
        </p:txBody>
      </p:sp>
      <p:sp>
        <p:nvSpPr>
          <p:cNvPr id="3" name="Text Placeholder 8">
            <a:extLst>
              <a:ext uri="{FF2B5EF4-FFF2-40B4-BE49-F238E27FC236}">
                <a16:creationId xmlns:a16="http://schemas.microsoft.com/office/drawing/2014/main" id="{7E99C80E-6300-B092-2747-B82D9E6A8EF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B7258035-E75A-D45C-FCCA-B6BE82DE50B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09DAADB1-846A-94B1-0970-4CDD09B4BE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ln w="38100">
            <a:solidFill>
              <a:schemeClr val="bg1">
                <a:lumMod val="95000"/>
              </a:schemeClr>
            </a:solidFill>
            <a:miter lim="800000"/>
          </a:ln>
        </p:spPr>
        <p:txBody>
          <a:bodyPr/>
          <a:lstStyle>
            <a:lvl1pPr marL="0" indent="0">
              <a:buNone/>
              <a:defRPr/>
            </a:lvl1pPr>
          </a:lstStyle>
          <a:p>
            <a:endParaRPr lang="en-US"/>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ln w="38100">
            <a:solidFill>
              <a:schemeClr val="bg1">
                <a:lumMod val="95000"/>
              </a:schemeClr>
            </a:solidFill>
            <a:miter lim="800000"/>
          </a:ln>
        </p:spPr>
        <p:txBody>
          <a:bodyPr/>
          <a:lstStyle>
            <a:lvl1pPr marL="0" indent="0">
              <a:buNone/>
              <a:defRPr/>
            </a:lvl1pPr>
          </a:lstStyle>
          <a:p>
            <a:endParaRPr lang="en-US"/>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ln w="38100">
            <a:solidFill>
              <a:schemeClr val="bg1">
                <a:lumMod val="95000"/>
              </a:schemeClr>
            </a:solidFill>
            <a:miter lim="800000"/>
          </a:ln>
        </p:spPr>
        <p:txBody>
          <a:bodyPr/>
          <a:lstStyle>
            <a:lvl1pPr marL="0" indent="0">
              <a:buNone/>
              <a:defRPr/>
            </a:lvl1pPr>
          </a:lstStyle>
          <a:p>
            <a:endParaRPr lang="en-US"/>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ln w="38100">
            <a:solidFill>
              <a:schemeClr val="bg1">
                <a:lumMod val="95000"/>
              </a:schemeClr>
            </a:solidFill>
            <a:miter lim="800000"/>
          </a:ln>
        </p:spPr>
        <p:txBody>
          <a:bodyPr/>
          <a:lstStyle>
            <a:lvl1pPr marL="0" indent="0">
              <a:buNone/>
              <a:defRPr/>
            </a:lvl1pPr>
          </a:lstStyle>
          <a:p>
            <a:endParaRPr lang="en-US"/>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ln w="38100">
            <a:solidFill>
              <a:schemeClr val="bg1">
                <a:lumMod val="95000"/>
              </a:schemeClr>
            </a:solidFill>
            <a:miter lim="800000"/>
          </a:ln>
        </p:spPr>
        <p:txBody>
          <a:bodyPr/>
          <a:lstStyle>
            <a:lvl1pPr marL="0" indent="0">
              <a:buNone/>
              <a:defRPr/>
            </a:lvl1pPr>
          </a:lstStyle>
          <a:p>
            <a:endParaRPr lang="en-US"/>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ln w="38100">
            <a:solidFill>
              <a:schemeClr val="bg1">
                <a:lumMod val="95000"/>
              </a:schemeClr>
            </a:solidFill>
            <a:miter lim="800000"/>
          </a:ln>
        </p:spPr>
        <p:txBody>
          <a:bodyPr/>
          <a:lstStyle>
            <a:lvl1pPr marL="0" indent="0">
              <a:buNone/>
              <a:defRPr/>
            </a:lvl1pPr>
          </a:lstStyle>
          <a:p>
            <a:endParaRPr lang="en-US"/>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ln w="38100">
            <a:solidFill>
              <a:schemeClr val="bg1">
                <a:lumMod val="95000"/>
              </a:schemeClr>
            </a:solidFill>
            <a:miter lim="800000"/>
          </a:ln>
        </p:spPr>
        <p:txBody>
          <a:bodyPr/>
          <a:lstStyle>
            <a:lvl1pPr marL="0" indent="0">
              <a:buNone/>
              <a:defRPr/>
            </a:lvl1pPr>
          </a:lstStyle>
          <a:p>
            <a:endParaRPr lang="en-US"/>
          </a:p>
        </p:txBody>
      </p:sp>
      <p:sp>
        <p:nvSpPr>
          <p:cNvPr id="6" name="Text Placeholder 10">
            <a:extLst>
              <a:ext uri="{FF2B5EF4-FFF2-40B4-BE49-F238E27FC236}">
                <a16:creationId xmlns:a16="http://schemas.microsoft.com/office/drawing/2014/main" id="{6126AD6D-CB77-E180-391E-30F3A47A580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01E0CC84-8FFD-52BC-99D2-8EC3DB7E8F8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AC0B6185-1D04-29CF-487C-2CD571553497}"/>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4" userDrawn="1">
          <p15:clr>
            <a:srgbClr val="FBAE40"/>
          </p15:clr>
        </p15:guide>
        <p15:guide id="5" pos="9216" userDrawn="1">
          <p15:clr>
            <a:srgbClr val="FBAE40"/>
          </p15:clr>
        </p15:guide>
        <p15:guide id="6" orient="horz" pos="922"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4" orient="horz" pos="317"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guide id="23" orient="horz" pos="6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Content">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E6713FEE-C481-30C9-9D4D-2AA6B7D1C5D7}"/>
              </a:ext>
            </a:extLst>
          </p:cNvPr>
          <p:cNvSpPr>
            <a:spLocks noGrp="1"/>
          </p:cNvSpPr>
          <p:nvPr>
            <p:ph sz="quarter" idx="16"/>
          </p:nvPr>
        </p:nvSpPr>
        <p:spPr>
          <a:xfrm>
            <a:off x="762000" y="1813560"/>
            <a:ext cx="13106400" cy="5259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87789F9E-32CA-FC1C-4C85-C09C59E8A97F}"/>
              </a:ext>
            </a:extLst>
          </p:cNvPr>
          <p:cNvSpPr>
            <a:spLocks noGrp="1"/>
          </p:cNvSpPr>
          <p:nvPr>
            <p:ph type="body" sz="quarter" idx="14" hasCustomPrompt="1"/>
          </p:nvPr>
        </p:nvSpPr>
        <p:spPr>
          <a:xfrm>
            <a:off x="548640" y="1238030"/>
            <a:ext cx="109956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566758E8-E9F8-CAFA-4416-BEE7DD56DC7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ext Placeholder 8">
            <a:extLst>
              <a:ext uri="{FF2B5EF4-FFF2-40B4-BE49-F238E27FC236}">
                <a16:creationId xmlns:a16="http://schemas.microsoft.com/office/drawing/2014/main" id="{FF639FB7-174D-739B-D4A4-844567EC4BE1}"/>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1690543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42184"/>
            <a:ext cx="8229600" cy="294011"/>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3" name="Text Placeholder 12">
            <a:extLst>
              <a:ext uri="{FF2B5EF4-FFF2-40B4-BE49-F238E27FC236}">
                <a16:creationId xmlns:a16="http://schemas.microsoft.com/office/drawing/2014/main" id="{09719476-6448-2938-479E-A0DEDFDD4947}"/>
              </a:ext>
            </a:extLst>
          </p:cNvPr>
          <p:cNvSpPr>
            <a:spLocks noGrp="1"/>
          </p:cNvSpPr>
          <p:nvPr>
            <p:ph type="body" sz="quarter" idx="16" hasCustomPrompt="1"/>
          </p:nvPr>
        </p:nvSpPr>
        <p:spPr>
          <a:xfrm>
            <a:off x="762000" y="6718936"/>
            <a:ext cx="9235440" cy="441960"/>
          </a:xfrm>
        </p:spPr>
        <p:txBody>
          <a:bodyPr lIns="0" tIns="0" rIns="0" bIns="0">
            <a:noAutofit/>
          </a:bodyPr>
          <a:lstStyle>
            <a:lvl1pPr marL="0" indent="0">
              <a:buFontTx/>
              <a:buNone/>
              <a:defRPr sz="80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15" name="Text Placeholder 14">
            <a:extLst>
              <a:ext uri="{FF2B5EF4-FFF2-40B4-BE49-F238E27FC236}">
                <a16:creationId xmlns:a16="http://schemas.microsoft.com/office/drawing/2014/main" id="{C60BF8B1-7584-DAE2-9C08-5B2893E53203}"/>
              </a:ext>
            </a:extLst>
          </p:cNvPr>
          <p:cNvSpPr>
            <a:spLocks noGrp="1"/>
          </p:cNvSpPr>
          <p:nvPr>
            <p:ph type="body" sz="quarter" idx="17" hasCustomPrompt="1"/>
          </p:nvPr>
        </p:nvSpPr>
        <p:spPr>
          <a:xfrm>
            <a:off x="762000" y="7301152"/>
            <a:ext cx="9235440" cy="144184"/>
          </a:xfrm>
        </p:spPr>
        <p:txBody>
          <a:bodyPr lIns="0" tIns="0" rIns="0" bIns="0">
            <a:noAutofit/>
          </a:bodyPr>
          <a:lstStyle>
            <a:lvl1pPr marL="0" indent="0">
              <a:buNone/>
              <a:defRPr sz="1000">
                <a:solidFill>
                  <a:schemeClr val="bg1">
                    <a:lumMod val="50000"/>
                  </a:schemeClr>
                </a:solidFill>
              </a:defRPr>
            </a:lvl1pPr>
            <a:lvl2pPr marL="142862" indent="0">
              <a:buNone/>
              <a:defRPr sz="1080"/>
            </a:lvl2pPr>
            <a:lvl3pPr marL="278108" indent="0">
              <a:buNone/>
              <a:defRPr sz="1080"/>
            </a:lvl3pPr>
            <a:lvl4pPr marL="413352" indent="0">
              <a:buNone/>
              <a:defRPr sz="1080"/>
            </a:lvl4pPr>
            <a:lvl5pPr marL="558120" indent="0">
              <a:buNone/>
              <a:defRPr sz="1080"/>
            </a:lvl5pPr>
          </a:lstStyle>
          <a:p>
            <a:pPr lvl="0"/>
            <a:r>
              <a:rPr lang="en-US"/>
              <a:t>* Add the baseline copy in this box</a:t>
            </a:r>
          </a:p>
        </p:txBody>
      </p:sp>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058124"/>
            <a:ext cx="2967990" cy="373380"/>
          </a:xfrm>
          <a:noFill/>
        </p:spPr>
        <p:txBody>
          <a:bodyPr lIns="0" tIns="0" rIns="0" bIns="0">
            <a:normAutofit/>
          </a:bodyPr>
          <a:lstStyle>
            <a:lvl1pPr marL="0" indent="0">
              <a:buNone/>
              <a:defRPr sz="1000"/>
            </a:lvl1pPr>
          </a:lstStyle>
          <a:p>
            <a:r>
              <a:rPr lang="en-US"/>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p:spPr>
        <p:txBody>
          <a:bodyPr/>
          <a:lstStyle>
            <a:lvl1pPr marL="0" indent="0">
              <a:buNone/>
              <a:defRPr/>
            </a:lvl1pPr>
          </a:lstStyle>
          <a:p>
            <a:pPr lvl="0"/>
            <a:r>
              <a:rPr lang="en-US"/>
              <a:t>Add table or chart</a:t>
            </a:r>
          </a:p>
        </p:txBody>
      </p:sp>
      <p:sp>
        <p:nvSpPr>
          <p:cNvPr id="3" name="Slide Number Placeholder 5">
            <a:extLst>
              <a:ext uri="{FF2B5EF4-FFF2-40B4-BE49-F238E27FC236}">
                <a16:creationId xmlns:a16="http://schemas.microsoft.com/office/drawing/2014/main" id="{980769E6-4BA5-9D3B-D291-293BC20455E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8">
            <a:extLst>
              <a:ext uri="{FF2B5EF4-FFF2-40B4-BE49-F238E27FC236}">
                <a16:creationId xmlns:a16="http://schemas.microsoft.com/office/drawing/2014/main" id="{9499A67A-AA22-2FDD-6294-91EF93C7EEE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291" userDrawn="1">
          <p15:clr>
            <a:srgbClr val="FBAE40"/>
          </p15:clr>
        </p15:guide>
        <p15:guide id="13" pos="4896" userDrawn="1">
          <p15:clr>
            <a:srgbClr val="FBAE40"/>
          </p15:clr>
        </p15:guide>
        <p15:guide id="14" pos="5731" userDrawn="1">
          <p15:clr>
            <a:srgbClr val="FBAE40"/>
          </p15:clr>
        </p15:guide>
        <p15:guide id="15" pos="6336" userDrawn="1">
          <p15:clr>
            <a:srgbClr val="FBAE40"/>
          </p15:clr>
        </p15:guide>
        <p15:guide id="16" pos="7171" userDrawn="1">
          <p15:clr>
            <a:srgbClr val="FBAE40"/>
          </p15:clr>
        </p15:guide>
        <p15:guide id="17" pos="3485" userDrawn="1">
          <p15:clr>
            <a:srgbClr val="FBAE40"/>
          </p15:clr>
        </p15:guide>
        <p15:guide id="18" pos="2045" userDrawn="1">
          <p15:clr>
            <a:srgbClr val="FBAE40"/>
          </p15:clr>
        </p15:guide>
        <p15:guide id="19" orient="horz" pos="4704" userDrawn="1">
          <p15:clr>
            <a:srgbClr val="FBAE40"/>
          </p15:clr>
        </p15:guide>
        <p15:guide id="20" orient="horz" pos="662" userDrawn="1">
          <p15:clr>
            <a:srgbClr val="FBAE40"/>
          </p15:clr>
        </p15:guide>
        <p15:guide id="21" pos="2851" userDrawn="1">
          <p15:clr>
            <a:srgbClr val="FBAE40"/>
          </p15:clr>
        </p15:guide>
        <p15:guide id="22" pos="7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2" y="3137971"/>
            <a:ext cx="6172198" cy="432962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822960" y="3150478"/>
            <a:ext cx="6111239" cy="432962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822964"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822961"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5"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726673"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6" name="Text Placeholder 10">
            <a:extLst>
              <a:ext uri="{FF2B5EF4-FFF2-40B4-BE49-F238E27FC236}">
                <a16:creationId xmlns:a16="http://schemas.microsoft.com/office/drawing/2014/main" id="{CDEB4399-979C-6C93-4261-A1AD4119338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A8134145-DBF8-BB0B-4C7B-A30BE7880BF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3FC32FBA-6727-972A-464B-28930C0038E3}"/>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0" y="2540023"/>
            <a:ext cx="6172200" cy="445154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2540023"/>
            <a:ext cx="6172200" cy="445154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172200" cy="306653"/>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4" y="2034677"/>
            <a:ext cx="6141725"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 name="Text Placeholder 10">
            <a:extLst>
              <a:ext uri="{FF2B5EF4-FFF2-40B4-BE49-F238E27FC236}">
                <a16:creationId xmlns:a16="http://schemas.microsoft.com/office/drawing/2014/main" id="{F016F109-B7E6-342F-1565-6179682A935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EB4F68C-2EB3-0807-C22D-90CE4AF487E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56F347BF-D256-36BE-6972-633513012F74}"/>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582763825"/>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Charts">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3137973"/>
            <a:ext cx="6172200" cy="4329627"/>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2" y="3137973"/>
            <a:ext cx="6172198" cy="4329627"/>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4"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C0FC8BCC-0CF6-2D08-E06A-2F76E97FF812}"/>
              </a:ext>
            </a:extLst>
          </p:cNvPr>
          <p:cNvSpPr>
            <a:spLocks noGrp="1"/>
          </p:cNvSpPr>
          <p:nvPr>
            <p:ph type="body" sz="quarter" idx="15" hasCustomPrompt="1"/>
          </p:nvPr>
        </p:nvSpPr>
        <p:spPr>
          <a:xfrm>
            <a:off x="762001" y="2428556"/>
            <a:ext cx="6172200"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F5DB3252-D732-767F-2ED5-B7186A42C7D5}"/>
              </a:ext>
            </a:extLst>
          </p:cNvPr>
          <p:cNvSpPr>
            <a:spLocks noGrp="1"/>
          </p:cNvSpPr>
          <p:nvPr>
            <p:ph type="body" sz="quarter" idx="24" hasCustomPrompt="1"/>
          </p:nvPr>
        </p:nvSpPr>
        <p:spPr>
          <a:xfrm>
            <a:off x="7696200" y="2428556"/>
            <a:ext cx="6172198"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4" name="Text Placeholder 8">
            <a:extLst>
              <a:ext uri="{FF2B5EF4-FFF2-40B4-BE49-F238E27FC236}">
                <a16:creationId xmlns:a16="http://schemas.microsoft.com/office/drawing/2014/main" id="{81BEF6C6-DBE2-B73B-BAA5-E906129EFCF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21CBA39B-5354-A5C1-FD0C-5CBAB1B56811}"/>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8B41FB26-B791-D5F3-0B55-0C99A61D336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0761591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Charts_NoSubheader">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2534609"/>
            <a:ext cx="6172200" cy="4451550"/>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0" y="2534609"/>
            <a:ext cx="6172200" cy="4451550"/>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 name="Text Placeholder 8">
            <a:extLst>
              <a:ext uri="{FF2B5EF4-FFF2-40B4-BE49-F238E27FC236}">
                <a16:creationId xmlns:a16="http://schemas.microsoft.com/office/drawing/2014/main" id="{EC41D4CD-0D76-7657-E457-A7D7D48E63A6}"/>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8FAE34E4-C838-70FC-68F4-1554CD6DB9C2}"/>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BFA24C73-B312-607C-0EE6-58FE217BE04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52206735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hartsTables_High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0E295-06EB-9C2A-94CB-9CFAE9D257ED}"/>
              </a:ext>
            </a:extLst>
          </p:cNvPr>
          <p:cNvSpPr/>
          <p:nvPr userDrawn="1"/>
        </p:nvSpPr>
        <p:spPr>
          <a:xfrm>
            <a:off x="7696200" y="1263533"/>
            <a:ext cx="6172200" cy="6204067"/>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9" name="Text Placeholder 10">
            <a:extLst>
              <a:ext uri="{FF2B5EF4-FFF2-40B4-BE49-F238E27FC236}">
                <a16:creationId xmlns:a16="http://schemas.microsoft.com/office/drawing/2014/main" id="{7A075296-4457-5D10-10C9-DA3EC068E573}"/>
              </a:ext>
            </a:extLst>
          </p:cNvPr>
          <p:cNvSpPr>
            <a:spLocks noGrp="1"/>
          </p:cNvSpPr>
          <p:nvPr>
            <p:ph type="body" sz="quarter" idx="22" hasCustomPrompt="1"/>
          </p:nvPr>
        </p:nvSpPr>
        <p:spPr>
          <a:xfrm>
            <a:off x="762000" y="1611570"/>
            <a:ext cx="6172200"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2" name="Content Placeholder 51">
            <a:extLst>
              <a:ext uri="{FF2B5EF4-FFF2-40B4-BE49-F238E27FC236}">
                <a16:creationId xmlns:a16="http://schemas.microsoft.com/office/drawing/2014/main" id="{64FCF09C-7347-B5BE-0DAE-EB218438BB83}"/>
              </a:ext>
            </a:extLst>
          </p:cNvPr>
          <p:cNvSpPr>
            <a:spLocks noGrp="1"/>
          </p:cNvSpPr>
          <p:nvPr>
            <p:ph sz="quarter" idx="23" hasCustomPrompt="1"/>
          </p:nvPr>
        </p:nvSpPr>
        <p:spPr>
          <a:xfrm>
            <a:off x="762000" y="2571766"/>
            <a:ext cx="6172200" cy="3553905"/>
          </a:xfrm>
        </p:spPr>
        <p:txBody>
          <a:bodyPr/>
          <a:lstStyle>
            <a:lvl1pPr marL="0" indent="0">
              <a:buNone/>
              <a:defRPr/>
            </a:lvl1pPr>
          </a:lstStyle>
          <a:p>
            <a:pPr lvl="0"/>
            <a:r>
              <a:rPr lang="en-US"/>
              <a:t>Add Table or Chart</a:t>
            </a:r>
          </a:p>
        </p:txBody>
      </p:sp>
      <p:sp>
        <p:nvSpPr>
          <p:cNvPr id="54" name="Text Placeholder 53">
            <a:extLst>
              <a:ext uri="{FF2B5EF4-FFF2-40B4-BE49-F238E27FC236}">
                <a16:creationId xmlns:a16="http://schemas.microsoft.com/office/drawing/2014/main" id="{B6CC9E22-BDC9-B58C-0094-3877B66247B0}"/>
              </a:ext>
            </a:extLst>
          </p:cNvPr>
          <p:cNvSpPr>
            <a:spLocks noGrp="1"/>
          </p:cNvSpPr>
          <p:nvPr>
            <p:ph type="body" sz="quarter" idx="24" hasCustomPrompt="1"/>
          </p:nvPr>
        </p:nvSpPr>
        <p:spPr>
          <a:xfrm>
            <a:off x="762000" y="2198370"/>
            <a:ext cx="6172200"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56" name="Text Placeholder 55">
            <a:extLst>
              <a:ext uri="{FF2B5EF4-FFF2-40B4-BE49-F238E27FC236}">
                <a16:creationId xmlns:a16="http://schemas.microsoft.com/office/drawing/2014/main" id="{23A6C608-851A-69E9-A4D4-38400A03B059}"/>
              </a:ext>
            </a:extLst>
          </p:cNvPr>
          <p:cNvSpPr>
            <a:spLocks noGrp="1"/>
          </p:cNvSpPr>
          <p:nvPr>
            <p:ph type="body" sz="quarter" idx="25" hasCustomPrompt="1"/>
          </p:nvPr>
        </p:nvSpPr>
        <p:spPr>
          <a:xfrm>
            <a:off x="762000" y="6362425"/>
            <a:ext cx="6172200"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57" name="Text Placeholder 55">
            <a:extLst>
              <a:ext uri="{FF2B5EF4-FFF2-40B4-BE49-F238E27FC236}">
                <a16:creationId xmlns:a16="http://schemas.microsoft.com/office/drawing/2014/main" id="{E2F7F81F-39D0-6E20-DE8E-2E513F3A650A}"/>
              </a:ext>
            </a:extLst>
          </p:cNvPr>
          <p:cNvSpPr>
            <a:spLocks noGrp="1"/>
          </p:cNvSpPr>
          <p:nvPr>
            <p:ph type="body" sz="quarter" idx="26" hasCustomPrompt="1"/>
          </p:nvPr>
        </p:nvSpPr>
        <p:spPr>
          <a:xfrm>
            <a:off x="762000" y="6671492"/>
            <a:ext cx="6172200" cy="36731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8" name="Text Placeholder 55">
            <a:extLst>
              <a:ext uri="{FF2B5EF4-FFF2-40B4-BE49-F238E27FC236}">
                <a16:creationId xmlns:a16="http://schemas.microsoft.com/office/drawing/2014/main" id="{B2CB38B5-1D1D-0953-97C3-51766BFF67D1}"/>
              </a:ext>
            </a:extLst>
          </p:cNvPr>
          <p:cNvSpPr>
            <a:spLocks noGrp="1"/>
          </p:cNvSpPr>
          <p:nvPr>
            <p:ph type="body" sz="quarter" idx="27" hasCustomPrompt="1"/>
          </p:nvPr>
        </p:nvSpPr>
        <p:spPr>
          <a:xfrm>
            <a:off x="762000" y="7220521"/>
            <a:ext cx="6172200"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0" name="Text Placeholder 10">
            <a:extLst>
              <a:ext uri="{FF2B5EF4-FFF2-40B4-BE49-F238E27FC236}">
                <a16:creationId xmlns:a16="http://schemas.microsoft.com/office/drawing/2014/main" id="{C0A4EAAD-31AF-C299-956D-F0A150B130EA}"/>
              </a:ext>
            </a:extLst>
          </p:cNvPr>
          <p:cNvSpPr>
            <a:spLocks noGrp="1"/>
          </p:cNvSpPr>
          <p:nvPr>
            <p:ph type="body" sz="quarter" idx="28" hasCustomPrompt="1"/>
          </p:nvPr>
        </p:nvSpPr>
        <p:spPr>
          <a:xfrm>
            <a:off x="7880466" y="1611570"/>
            <a:ext cx="5788303"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1" name="Content Placeholder 51">
            <a:extLst>
              <a:ext uri="{FF2B5EF4-FFF2-40B4-BE49-F238E27FC236}">
                <a16:creationId xmlns:a16="http://schemas.microsoft.com/office/drawing/2014/main" id="{A3D889C8-8E5C-9485-5560-AFBD7C274D48}"/>
              </a:ext>
            </a:extLst>
          </p:cNvPr>
          <p:cNvSpPr>
            <a:spLocks noGrp="1"/>
          </p:cNvSpPr>
          <p:nvPr>
            <p:ph sz="quarter" idx="29" hasCustomPrompt="1"/>
          </p:nvPr>
        </p:nvSpPr>
        <p:spPr>
          <a:xfrm>
            <a:off x="7880466" y="2571766"/>
            <a:ext cx="5788303" cy="3553905"/>
          </a:xfrm>
        </p:spPr>
        <p:txBody>
          <a:bodyPr/>
          <a:lstStyle>
            <a:lvl1pPr marL="0" indent="0">
              <a:buNone/>
              <a:defRPr/>
            </a:lvl1pPr>
          </a:lstStyle>
          <a:p>
            <a:pPr lvl="0"/>
            <a:r>
              <a:rPr lang="en-US"/>
              <a:t>Add Table or Chart</a:t>
            </a:r>
          </a:p>
        </p:txBody>
      </p:sp>
      <p:sp>
        <p:nvSpPr>
          <p:cNvPr id="62" name="Text Placeholder 53">
            <a:extLst>
              <a:ext uri="{FF2B5EF4-FFF2-40B4-BE49-F238E27FC236}">
                <a16:creationId xmlns:a16="http://schemas.microsoft.com/office/drawing/2014/main" id="{9804B379-A23C-454E-18CF-C136F1D5AC30}"/>
              </a:ext>
            </a:extLst>
          </p:cNvPr>
          <p:cNvSpPr>
            <a:spLocks noGrp="1"/>
          </p:cNvSpPr>
          <p:nvPr>
            <p:ph type="body" sz="quarter" idx="30" hasCustomPrompt="1"/>
          </p:nvPr>
        </p:nvSpPr>
        <p:spPr>
          <a:xfrm>
            <a:off x="7880466" y="2198370"/>
            <a:ext cx="5788303"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63" name="Text Placeholder 55">
            <a:extLst>
              <a:ext uri="{FF2B5EF4-FFF2-40B4-BE49-F238E27FC236}">
                <a16:creationId xmlns:a16="http://schemas.microsoft.com/office/drawing/2014/main" id="{D96F3632-AADE-E9B9-3243-6B0FBCF46AF1}"/>
              </a:ext>
            </a:extLst>
          </p:cNvPr>
          <p:cNvSpPr>
            <a:spLocks noGrp="1"/>
          </p:cNvSpPr>
          <p:nvPr>
            <p:ph type="body" sz="quarter" idx="31" hasCustomPrompt="1"/>
          </p:nvPr>
        </p:nvSpPr>
        <p:spPr>
          <a:xfrm>
            <a:off x="7880466" y="6362425"/>
            <a:ext cx="5788303"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67" name="Text Placeholder 55">
            <a:extLst>
              <a:ext uri="{FF2B5EF4-FFF2-40B4-BE49-F238E27FC236}">
                <a16:creationId xmlns:a16="http://schemas.microsoft.com/office/drawing/2014/main" id="{C41DF217-37CC-34C5-8DB6-957C7878F02D}"/>
              </a:ext>
            </a:extLst>
          </p:cNvPr>
          <p:cNvSpPr>
            <a:spLocks noGrp="1"/>
          </p:cNvSpPr>
          <p:nvPr>
            <p:ph type="body" sz="quarter" idx="32" hasCustomPrompt="1"/>
          </p:nvPr>
        </p:nvSpPr>
        <p:spPr>
          <a:xfrm>
            <a:off x="7880466" y="6671489"/>
            <a:ext cx="5788303" cy="47972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8" name="Text Placeholder 55">
            <a:extLst>
              <a:ext uri="{FF2B5EF4-FFF2-40B4-BE49-F238E27FC236}">
                <a16:creationId xmlns:a16="http://schemas.microsoft.com/office/drawing/2014/main" id="{3429977A-405E-6F17-F88B-70EDC2E1A30C}"/>
              </a:ext>
            </a:extLst>
          </p:cNvPr>
          <p:cNvSpPr>
            <a:spLocks noGrp="1"/>
          </p:cNvSpPr>
          <p:nvPr>
            <p:ph type="body" sz="quarter" idx="33" hasCustomPrompt="1"/>
          </p:nvPr>
        </p:nvSpPr>
        <p:spPr>
          <a:xfrm>
            <a:off x="7878199" y="7220521"/>
            <a:ext cx="5788303"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 name="Text Placeholder 8">
            <a:extLst>
              <a:ext uri="{FF2B5EF4-FFF2-40B4-BE49-F238E27FC236}">
                <a16:creationId xmlns:a16="http://schemas.microsoft.com/office/drawing/2014/main" id="{0B90F8F4-6637-950E-6B10-D1A238FDC9BE}"/>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36A023FB-40BD-6040-CC76-46A5436A227C}"/>
              </a:ext>
            </a:extLst>
          </p:cNvPr>
          <p:cNvSpPr>
            <a:spLocks noGrp="1"/>
          </p:cNvSpPr>
          <p:nvPr>
            <p:ph type="body" sz="quarter" idx="14" hasCustomPrompt="1"/>
          </p:nvPr>
        </p:nvSpPr>
        <p:spPr>
          <a:xfrm>
            <a:off x="548640" y="1238030"/>
            <a:ext cx="63855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7CA15CB-E1EA-85AB-5B02-137CEE70048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Footer Placeholder 13">
            <a:extLst>
              <a:ext uri="{FF2B5EF4-FFF2-40B4-BE49-F238E27FC236}">
                <a16:creationId xmlns:a16="http://schemas.microsoft.com/office/drawing/2014/main" id="{C9258A5A-7A83-86B2-8870-2A1998DA4BCA}"/>
              </a:ext>
            </a:extLst>
          </p:cNvPr>
          <p:cNvSpPr>
            <a:spLocks noGrp="1"/>
          </p:cNvSpPr>
          <p:nvPr>
            <p:ph type="ftr" sz="quarter" idx="3"/>
          </p:nvPr>
        </p:nvSpPr>
        <p:spPr>
          <a:xfrm>
            <a:off x="2571341" y="7846697"/>
            <a:ext cx="4937760" cy="80467"/>
          </a:xfrm>
          <a:prstGeom prst="rect">
            <a:avLst/>
          </a:prstGeom>
        </p:spPr>
        <p:txBody>
          <a:bodyPr vert="horz" wrap="none" lIns="0" tIns="0" rIns="0" bIns="0" rtlCol="0" anchor="ctr" anchorCtr="0"/>
          <a:lstStyle>
            <a:lvl1pPr algn="l">
              <a:defRPr sz="800" b="0" i="0" spc="300">
                <a:solidFill>
                  <a:schemeClr val="bg1">
                    <a:lumMod val="7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8946146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695012"/>
          </a:xfr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779646"/>
            <a:ext cx="8496300" cy="2687954"/>
          </a:xfr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p:spPr>
        <p:txBody>
          <a:bodyPr lIns="0" tIns="0" rIns="0" bIns="0" anchor="t">
            <a:noAutofit/>
          </a:bodyPr>
          <a:lstStyle>
            <a:lvl1pPr marL="0" indent="0" algn="ctr">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0306E9BA-F98D-DA38-A3D8-685535E6D27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6ACB0EE4-F850-84DE-7944-4988205B330E}"/>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E670EA4B-76E1-1907-8DB1-80C846A4AA0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2000" y="3439485"/>
            <a:ext cx="84963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498" y="2713545"/>
            <a:ext cx="8495802"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041E814B-8230-EF04-71BD-3B8130CC8F5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06627A15-CAAE-B5D4-EB6C-E40B9DF0DD75}"/>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AB3B39FC-A13F-1308-4CC9-55AFE171666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2000" y="2713545"/>
            <a:ext cx="2712722"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62000" y="3364808"/>
            <a:ext cx="2705176" cy="4102792"/>
          </a:xfr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sp>
        <p:nvSpPr>
          <p:cNvPr id="7" name="Text Placeholder 8">
            <a:extLst>
              <a:ext uri="{FF2B5EF4-FFF2-40B4-BE49-F238E27FC236}">
                <a16:creationId xmlns:a16="http://schemas.microsoft.com/office/drawing/2014/main" id="{FCE136E1-75BE-D5FE-9B11-DA7720A5D311}"/>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2" name="Text Placeholder 10">
            <a:extLst>
              <a:ext uri="{FF2B5EF4-FFF2-40B4-BE49-F238E27FC236}">
                <a16:creationId xmlns:a16="http://schemas.microsoft.com/office/drawing/2014/main" id="{EB6D6025-2BD5-F890-419E-F0455F4BF846}"/>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DE38D9D2-1BD6-4197-2DE3-E1E96B7BEDA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9" userDrawn="1">
          <p15:clr>
            <a:srgbClr val="FBAE40"/>
          </p15:clr>
        </p15:guide>
        <p15:guide id="8" pos="2664" userDrawn="1">
          <p15:clr>
            <a:srgbClr val="FBAE40"/>
          </p15:clr>
        </p15:guide>
        <p15:guide id="9" pos="4344" userDrawn="1">
          <p15:clr>
            <a:srgbClr val="FBAE40"/>
          </p15:clr>
        </p15:guide>
        <p15:guide id="10" pos="6552" userDrawn="1">
          <p15:clr>
            <a:srgbClr val="FBAE40"/>
          </p15:clr>
        </p15:guide>
        <p15:guide id="11" pos="7027"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2" y="1725773"/>
            <a:ext cx="6172198"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62000" y="2739845"/>
            <a:ext cx="6172200" cy="4727756"/>
          </a:xfr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p:spPr>
        <p:txBody>
          <a:bodyPr/>
          <a:lstStyle>
            <a:lvl1pPr marL="0" indent="0">
              <a:buNone/>
              <a:defRPr/>
            </a:lvl1pPr>
          </a:lstStyle>
          <a:p>
            <a:pPr lvl="0"/>
            <a:r>
              <a:rPr lang="en-US"/>
              <a:t>Add Table or chart here</a:t>
            </a:r>
          </a:p>
        </p:txBody>
      </p:sp>
      <p:sp>
        <p:nvSpPr>
          <p:cNvPr id="6" name="Text Placeholder 8">
            <a:extLst>
              <a:ext uri="{FF2B5EF4-FFF2-40B4-BE49-F238E27FC236}">
                <a16:creationId xmlns:a16="http://schemas.microsoft.com/office/drawing/2014/main" id="{AC9B69DB-F0EF-A074-F384-E5455BE9B7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02FF69BE-A206-0F28-CFB0-A7B90CC55FD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8C4FA47F-B69A-4BBA-1F25-EB0720D1C6F6}"/>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EF5C6F0-3E55-7A19-2089-47AE004903C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8401A031-B71A-0260-0311-9BA72938B71B}"/>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E8D07B54-7DE3-F273-6536-7C1E2B2F71C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62000"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n>
                <a:noFill/>
              </a:ln>
            </a:endParaRPr>
          </a:p>
        </p:txBody>
      </p:sp>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38183"/>
            <a:ext cx="7086600" cy="230416"/>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2" name="Text Placeholder 8">
            <a:extLst>
              <a:ext uri="{FF2B5EF4-FFF2-40B4-BE49-F238E27FC236}">
                <a16:creationId xmlns:a16="http://schemas.microsoft.com/office/drawing/2014/main" id="{013D0D3A-9821-FF5C-62B7-998563626C88}"/>
              </a:ext>
            </a:extLst>
          </p:cNvPr>
          <p:cNvSpPr>
            <a:spLocks noGrp="1"/>
          </p:cNvSpPr>
          <p:nvPr>
            <p:ph type="body" sz="quarter" idx="13" hasCustomPrompt="1"/>
          </p:nvPr>
        </p:nvSpPr>
        <p:spPr>
          <a:xfrm>
            <a:off x="548640" y="143284"/>
            <a:ext cx="8229600"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9620" y="1725773"/>
            <a:ext cx="6172200"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69620" y="2646791"/>
            <a:ext cx="2705100" cy="1468012"/>
          </a:xfrm>
        </p:spPr>
        <p:txBody>
          <a:bodyPr/>
          <a:lstStyle/>
          <a:p>
            <a:endParaRPr lang="en-US"/>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p:spPr>
        <p:txBody>
          <a:bodyPr/>
          <a:lstStyle/>
          <a:p>
            <a:endParaRPr lang="en-US"/>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62000" y="4627246"/>
            <a:ext cx="270510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62000" y="6737987"/>
            <a:ext cx="6172200" cy="729613"/>
          </a:xfrm>
        </p:spPr>
        <p:txBody>
          <a:bodyPr/>
          <a:lstStyle>
            <a:lvl1pPr marL="0" indent="0">
              <a:buNone/>
              <a:defRPr/>
            </a:lvl1pPr>
          </a:lstStyle>
          <a:p>
            <a:r>
              <a:rPr lang="en-US"/>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3" name="Slide Number Placeholder 5">
            <a:extLst>
              <a:ext uri="{FF2B5EF4-FFF2-40B4-BE49-F238E27FC236}">
                <a16:creationId xmlns:a16="http://schemas.microsoft.com/office/drawing/2014/main" id="{FB4B4F52-739C-0B23-582C-8EFE5804685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5685A43-7CED-9A0F-178D-4EE46535CF2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CEE98A-914B-06EC-1268-D992328A2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5674" y="7878541"/>
            <a:ext cx="1867712" cy="151006"/>
          </a:xfrm>
          <a:prstGeom prst="rect">
            <a:avLst/>
          </a:prstGeom>
        </p:spPr>
      </p:pic>
      <p:pic>
        <p:nvPicPr>
          <p:cNvPr id="4" name="Picture 3">
            <a:extLst>
              <a:ext uri="{FF2B5EF4-FFF2-40B4-BE49-F238E27FC236}">
                <a16:creationId xmlns:a16="http://schemas.microsoft.com/office/drawing/2014/main" id="{5CD9F6F6-F1A7-E24B-D3E4-260F0764FA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8989" y="7879777"/>
            <a:ext cx="1688036" cy="149770"/>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47" userDrawn="1">
          <p15:clr>
            <a:srgbClr val="FBAE40"/>
          </p15:clr>
        </p15:guide>
        <p15:guide id="23" orient="horz" pos="4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p:spPr>
        <p:txBody>
          <a:bodyPr/>
          <a:lstStyle>
            <a:lvl1pPr marL="0" indent="0">
              <a:buNone/>
              <a:defRPr/>
            </a:lvl1pPr>
          </a:lstStyle>
          <a:p>
            <a:endParaRPr lang="en-US"/>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Employee Title</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Career at Emersion</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p:spPr>
        <p:txBody>
          <a:bodyPr/>
          <a:lstStyle>
            <a:lvl1pPr marL="0" indent="0">
              <a:buNone/>
              <a:defRPr/>
            </a:lvl1pPr>
          </a:lstStyle>
          <a:p>
            <a:endParaRPr lang="en-US"/>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3758263"/>
            <a:ext cx="13106400" cy="1629382"/>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This is the header of the page.</a:t>
            </a:r>
          </a:p>
        </p:txBody>
      </p:sp>
      <p:pic>
        <p:nvPicPr>
          <p:cNvPr id="4" name="Picture 3">
            <a:extLst>
              <a:ext uri="{FF2B5EF4-FFF2-40B4-BE49-F238E27FC236}">
                <a16:creationId xmlns:a16="http://schemas.microsoft.com/office/drawing/2014/main" id="{3D4FE361-0D86-D499-9C6B-61121E78992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62000" y="3173669"/>
            <a:ext cx="2285999" cy="208084"/>
          </a:xfrm>
          <a:prstGeom prst="rect">
            <a:avLst/>
          </a:prstGeom>
        </p:spPr>
      </p:pic>
    </p:spTree>
    <p:extLst>
      <p:ext uri="{BB962C8B-B14F-4D97-AF65-F5344CB8AC3E}">
        <p14:creationId xmlns:p14="http://schemas.microsoft.com/office/powerpoint/2010/main" val="3690978773"/>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480" userDrawn="1">
          <p15:clr>
            <a:srgbClr val="FBAE40"/>
          </p15:clr>
        </p15:guide>
        <p15:guide id="7" orient="horz" pos="46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lvl1pPr>
              <a:defRPr b="0" i="0">
                <a:latin typeface="Noto Sans" panose="020B0502040504020204" pitchFamily="34" charset="0"/>
              </a:defRPr>
            </a:lvl1pPr>
          </a:lstStyle>
          <a:p>
            <a:pPr>
              <a:defRPr/>
            </a:pPr>
            <a:r>
              <a:rPr lang="en-US">
                <a:solidFill>
                  <a:srgbClr val="004B8D"/>
                </a:solidFill>
              </a:rPr>
              <a:t>Insert footer or confidential information here if needed. </a:t>
            </a:r>
          </a:p>
        </p:txBody>
      </p:sp>
      <p:sp>
        <p:nvSpPr>
          <p:cNvPr id="6" name="Content Placeholder 5"/>
          <p:cNvSpPr>
            <a:spLocks noGrp="1"/>
          </p:cNvSpPr>
          <p:nvPr>
            <p:ph sz="quarter" idx="16"/>
          </p:nvPr>
        </p:nvSpPr>
        <p:spPr>
          <a:xfrm>
            <a:off x="655320" y="1554480"/>
            <a:ext cx="8607552" cy="6158866"/>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9802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459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320166"/>
            <a:ext cx="1398016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880">
              <a:solidFill>
                <a:srgbClr val="0F245F"/>
              </a:solidFill>
              <a:latin typeface="Times" charset="0"/>
            </a:endParaRPr>
          </a:p>
        </p:txBody>
      </p:sp>
      <p:sp>
        <p:nvSpPr>
          <p:cNvPr id="9" name="Text Placeholder 4"/>
          <p:cNvSpPr>
            <a:spLocks noGrp="1"/>
          </p:cNvSpPr>
          <p:nvPr>
            <p:ph type="body" sz="quarter" idx="10"/>
          </p:nvPr>
        </p:nvSpPr>
        <p:spPr>
          <a:xfrm>
            <a:off x="635755" y="1559629"/>
            <a:ext cx="13329920" cy="6217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3208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320166"/>
            <a:ext cx="1398016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880">
              <a:solidFill>
                <a:srgbClr val="0F245F"/>
              </a:solidFill>
              <a:latin typeface="Times" charset="0"/>
            </a:endParaRPr>
          </a:p>
        </p:txBody>
      </p:sp>
      <p:sp>
        <p:nvSpPr>
          <p:cNvPr id="9" name="Text Placeholder 4"/>
          <p:cNvSpPr>
            <a:spLocks noGrp="1"/>
          </p:cNvSpPr>
          <p:nvPr>
            <p:ph type="body" sz="quarter" idx="10"/>
          </p:nvPr>
        </p:nvSpPr>
        <p:spPr>
          <a:xfrm>
            <a:off x="635755" y="1559630"/>
            <a:ext cx="13329920" cy="5353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7181089"/>
            <a:ext cx="14630400" cy="1053389"/>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2592"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13716339" y="7923091"/>
            <a:ext cx="865293" cy="2286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960">
                <a:solidFill>
                  <a:srgbClr val="FFFFFF"/>
                </a:solidFill>
              </a:rPr>
              <a:pPr algn="r" eaLnBrk="0" fontAlgn="base" hangingPunct="0">
                <a:spcBef>
                  <a:spcPct val="0"/>
                </a:spcBef>
                <a:spcAft>
                  <a:spcPct val="0"/>
                </a:spcAft>
                <a:defRPr/>
              </a:pPr>
              <a:t>‹#›</a:t>
            </a:fld>
            <a:endParaRPr lang="en-US" sz="960">
              <a:solidFill>
                <a:srgbClr val="FFFFFF"/>
              </a:solidFill>
            </a:endParaRPr>
          </a:p>
        </p:txBody>
      </p:sp>
      <p:sp>
        <p:nvSpPr>
          <p:cNvPr id="22" name="Text Placeholder 10"/>
          <p:cNvSpPr>
            <a:spLocks noGrp="1"/>
          </p:cNvSpPr>
          <p:nvPr>
            <p:ph type="body" sz="quarter" idx="15"/>
          </p:nvPr>
        </p:nvSpPr>
        <p:spPr>
          <a:xfrm>
            <a:off x="609600" y="7242048"/>
            <a:ext cx="13370560" cy="738955"/>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2160" b="0" kern="1200" dirty="0" smtClean="0">
                <a:solidFill>
                  <a:srgbClr val="FFFFFF"/>
                </a:solidFill>
              </a:defRPr>
            </a:lvl1pPr>
          </a:lstStyle>
          <a:p>
            <a:pPr marL="0" lvl="0" defTabSz="1097280" latinLnBrk="0">
              <a:spcBef>
                <a:spcPct val="0"/>
              </a:spcBef>
              <a:spcAft>
                <a:spcPct val="0"/>
              </a:spcAft>
            </a:pPr>
            <a:r>
              <a:rPr lang="en-US"/>
              <a:t>Click to edit Master text styles</a:t>
            </a:r>
          </a:p>
        </p:txBody>
      </p:sp>
    </p:spTree>
    <p:extLst>
      <p:ext uri="{BB962C8B-B14F-4D97-AF65-F5344CB8AC3E}">
        <p14:creationId xmlns:p14="http://schemas.microsoft.com/office/powerpoint/2010/main" val="38859572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320166"/>
            <a:ext cx="1398016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160" dirty="0">
              <a:solidFill>
                <a:srgbClr val="0F245F"/>
              </a:solidFill>
              <a:latin typeface="Times" charset="0"/>
            </a:endParaRPr>
          </a:p>
        </p:txBody>
      </p:sp>
      <p:sp>
        <p:nvSpPr>
          <p:cNvPr id="13" name="Content Placeholder 12"/>
          <p:cNvSpPr>
            <a:spLocks noGrp="1"/>
          </p:cNvSpPr>
          <p:nvPr>
            <p:ph sz="quarter" idx="10"/>
          </p:nvPr>
        </p:nvSpPr>
        <p:spPr>
          <a:xfrm>
            <a:off x="655322" y="1607820"/>
            <a:ext cx="13324840" cy="5798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p:cNvSpPr>
            <a:spLocks noGrp="1"/>
          </p:cNvSpPr>
          <p:nvPr>
            <p:ph type="ftr" sz="quarter" idx="11"/>
          </p:nvPr>
        </p:nvSpPr>
        <p:spPr/>
        <p:txBody>
          <a:bodyPr/>
          <a:lstStyle/>
          <a:p>
            <a:pPr>
              <a:defRPr/>
            </a:pPr>
            <a:r>
              <a:rPr lang="en-US">
                <a:solidFill>
                  <a:srgbClr val="004B8D"/>
                </a:solidFill>
              </a:rPr>
              <a:t>Insert footer or confidential information here if needed. </a:t>
            </a:r>
            <a:endParaRPr lang="en-US" dirty="0">
              <a:solidFill>
                <a:srgbClr val="004B8D"/>
              </a:solidFill>
            </a:endParaRPr>
          </a:p>
        </p:txBody>
      </p:sp>
    </p:spTree>
    <p:extLst>
      <p:ext uri="{BB962C8B-B14F-4D97-AF65-F5344CB8AC3E}">
        <p14:creationId xmlns:p14="http://schemas.microsoft.com/office/powerpoint/2010/main" val="309862221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6015A2C-6A79-8FF2-C327-8112BA00C10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382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1">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548640" y="3439485"/>
            <a:ext cx="6172200" cy="2978192"/>
          </a:xfrm>
        </p:spPr>
        <p:txBody>
          <a:bodyPr lIns="0" tIns="0" rIns="0" bIns="0">
            <a:noAutofit/>
          </a:bodyPr>
          <a:lstStyle>
            <a:lvl1pPr marL="0" indent="0">
              <a:lnSpc>
                <a:spcPct val="100000"/>
              </a:lnSpc>
              <a:buFont typeface="Arial" panose="020B0604020202020204" pitchFamily="34" charset="0"/>
              <a:buNone/>
              <a:tabLst/>
              <a:defRPr sz="28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548640" y="2328675"/>
            <a:ext cx="6172202" cy="652076"/>
          </a:xfrm>
        </p:spPr>
        <p:txBody>
          <a:bodyPr lIns="0" tIns="0" rIns="0" bIns="0" anchor="b">
            <a:noAutofit/>
          </a:bodyPr>
          <a:lstStyle>
            <a:lvl1pPr marL="0" indent="0">
              <a:lnSpc>
                <a:spcPct val="100000"/>
              </a:lnSpc>
              <a:spcBef>
                <a:spcPts val="0"/>
              </a:spcBef>
              <a:buNone/>
              <a:defRPr sz="28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4000" b="0" i="0">
                <a:solidFill>
                  <a:schemeClr val="accent1"/>
                </a:solidFill>
                <a:latin typeface="Georgia" panose="02040502050405020303" pitchFamily="18" charset="0"/>
              </a:defRPr>
            </a:lvl1pPr>
          </a:lstStyle>
          <a:p>
            <a:pPr lvl="0"/>
            <a:r>
              <a:rPr lang="en-US" dirty="0"/>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DA3A46A-AAF1-2A94-86DB-F16218DE2DA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116927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8839701-16CA-DD98-45B8-13FC23D81600}"/>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271319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F27585C6-73B0-F0A0-D9C8-F1E67BB7A263}"/>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557274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D2DA10D7-DD0D-04D6-3027-FD7240FF7FD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098621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9890B972-0DB2-4990-4540-7D8C4D4F5E97}"/>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379306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D2CFFC8-B02F-5A3A-7E51-74411BAE76C2}"/>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669650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ABA18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B4D8D276-D4AD-DD94-2422-576225C8B315}"/>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11883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noFill/>
        </p:spPr>
        <p:txBody>
          <a:bodyPr lIns="0" tIns="0" rIns="0" bIns="0">
            <a:noAutofit/>
          </a:bodyPr>
          <a:lstStyle>
            <a:lvl1pPr marL="0" indent="0" algn="r">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stStyle>
          <a:p>
            <a:pPr lvl="0"/>
            <a:r>
              <a:rPr lang="en-US"/>
              <a:t>Type name here</a:t>
            </a:r>
          </a:p>
          <a:p>
            <a:pPr lvl="0"/>
            <a:r>
              <a:rPr lang="en-US"/>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317" userDrawn="1">
          <p15:clr>
            <a:srgbClr val="FBAE40"/>
          </p15:clr>
        </p15:guide>
        <p15:guide id="7" orient="horz" pos="4704" userDrawn="1">
          <p15:clr>
            <a:srgbClr val="FBAE40"/>
          </p15:clr>
        </p15:guide>
        <p15:guide id="8" orient="horz" pos="864" userDrawn="1">
          <p15:clr>
            <a:srgbClr val="FBAE40"/>
          </p15:clr>
        </p15:guide>
        <p15:guide id="9" orient="horz" pos="922" userDrawn="1">
          <p15:clr>
            <a:srgbClr val="FBAE40"/>
          </p15:clr>
        </p15:guide>
        <p15:guide id="10" orient="horz" pos="66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762000" y="3439485"/>
            <a:ext cx="6172200" cy="2978192"/>
          </a:xfrm>
        </p:spPr>
        <p:txBody>
          <a:bodyPr lIns="0" tIns="0" rIns="0" bIns="0">
            <a:noAutofit/>
          </a:bodyPr>
          <a:lstStyle>
            <a:lvl1pPr marL="285750" indent="-285750">
              <a:lnSpc>
                <a:spcPct val="100000"/>
              </a:lnSpc>
              <a:buFont typeface="Arial" panose="020B0604020202020204" pitchFamily="34" charset="0"/>
              <a:buChar char="•"/>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762000" y="2328675"/>
            <a:ext cx="6172202"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2" name="Text Placeholder 10">
            <a:extLst>
              <a:ext uri="{FF2B5EF4-FFF2-40B4-BE49-F238E27FC236}">
                <a16:creationId xmlns:a16="http://schemas.microsoft.com/office/drawing/2014/main" id="{CF781ACE-ACC4-BF29-95E7-9F804A081311}"/>
              </a:ext>
            </a:extLst>
          </p:cNvPr>
          <p:cNvSpPr>
            <a:spLocks noGrp="1"/>
          </p:cNvSpPr>
          <p:nvPr>
            <p:ph type="body" sz="quarter" idx="20" hasCustomPrompt="1"/>
          </p:nvPr>
        </p:nvSpPr>
        <p:spPr>
          <a:xfrm>
            <a:off x="7696197" y="3439485"/>
            <a:ext cx="6172203"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3" name="Text Placeholder 10">
            <a:extLst>
              <a:ext uri="{FF2B5EF4-FFF2-40B4-BE49-F238E27FC236}">
                <a16:creationId xmlns:a16="http://schemas.microsoft.com/office/drawing/2014/main" id="{A4AA4399-A89E-D286-5E84-316207553AA8}"/>
              </a:ext>
            </a:extLst>
          </p:cNvPr>
          <p:cNvSpPr>
            <a:spLocks noGrp="1"/>
          </p:cNvSpPr>
          <p:nvPr>
            <p:ph type="body" sz="quarter" idx="21" hasCustomPrompt="1"/>
          </p:nvPr>
        </p:nvSpPr>
        <p:spPr>
          <a:xfrm>
            <a:off x="7696200" y="2328675"/>
            <a:ext cx="6172198"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46A7AF21-2825-57E4-B51A-E84759062A8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DCD5010-19B5-C942-3E70-DA25AAECEA23}"/>
              </a:ext>
            </a:extLst>
          </p:cNvPr>
          <p:cNvSpPr>
            <a:spLocks noGrp="1"/>
          </p:cNvSpPr>
          <p:nvPr>
            <p:ph type="body" sz="quarter" idx="19" hasCustomPrompt="1"/>
          </p:nvPr>
        </p:nvSpPr>
        <p:spPr>
          <a:xfrm>
            <a:off x="762002" y="2437330"/>
            <a:ext cx="61722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176BEFFB-3E95-BB02-EA3D-F20C56928105}"/>
              </a:ext>
            </a:extLst>
          </p:cNvPr>
          <p:cNvSpPr>
            <a:spLocks noGrp="1"/>
          </p:cNvSpPr>
          <p:nvPr>
            <p:ph type="body" sz="quarter" idx="21" hasCustomPrompt="1"/>
          </p:nvPr>
        </p:nvSpPr>
        <p:spPr>
          <a:xfrm>
            <a:off x="762000" y="3702798"/>
            <a:ext cx="6172200" cy="376480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96200" y="1753328"/>
            <a:ext cx="6172200" cy="5714272"/>
          </a:xfr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Chart, Table, or Image</a:t>
            </a:r>
          </a:p>
        </p:txBody>
      </p:sp>
      <p:sp>
        <p:nvSpPr>
          <p:cNvPr id="7" name="Text Placeholder 8">
            <a:extLst>
              <a:ext uri="{FF2B5EF4-FFF2-40B4-BE49-F238E27FC236}">
                <a16:creationId xmlns:a16="http://schemas.microsoft.com/office/drawing/2014/main" id="{32E9E77B-213E-F5F1-1D3B-9C117F35CA5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8" name="Text Placeholder 10">
            <a:extLst>
              <a:ext uri="{FF2B5EF4-FFF2-40B4-BE49-F238E27FC236}">
                <a16:creationId xmlns:a16="http://schemas.microsoft.com/office/drawing/2014/main" id="{25C794C3-BCFF-AA11-B7A2-BAA333DDC366}"/>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E0048900-74BE-67A1-B79D-B36D6DD957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96200" y="1680784"/>
            <a:ext cx="6172200" cy="5786815"/>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BAC58CA-BE9E-9ABC-8AD7-87AF7B16DADD}"/>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86715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8671558"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60EFEECC-3703-9934-C2A3-0E68BBB43E3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orient="horz" pos="4704" userDrawn="1">
          <p15:clr>
            <a:srgbClr val="FBAE40"/>
          </p15:clr>
        </p15:guide>
        <p15:guide id="10" orient="horz" pos="662" userDrawn="1">
          <p15:clr>
            <a:srgbClr val="FBAE40"/>
          </p15:clr>
        </p15:guide>
        <p15:guide id="11" pos="5808" userDrawn="1">
          <p15:clr>
            <a:srgbClr val="FBAE40"/>
          </p15:clr>
        </p15:guide>
        <p15:guide id="12" pos="631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image" Target="../media/image3.png"/><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image" Target="../media/image4.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0"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A15363-AEA1-B747-6603-8507C9F0A5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6D9972A8-381C-D794-EF5A-4C1C5AA6A64F}"/>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10" r:id="rId1"/>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FE317D-762A-F280-CAF0-C39D417AF815}"/>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45674" y="7810809"/>
            <a:ext cx="1867712" cy="151006"/>
          </a:xfrm>
          <a:prstGeom prst="rect">
            <a:avLst/>
          </a:prstGeom>
        </p:spPr>
      </p:pic>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a:p>
        </p:txBody>
      </p:sp>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1422661-33EF-0C6F-9E6B-000806EAEBB8}"/>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pic>
        <p:nvPicPr>
          <p:cNvPr id="4" name="Picture 3">
            <a:extLst>
              <a:ext uri="{FF2B5EF4-FFF2-40B4-BE49-F238E27FC236}">
                <a16:creationId xmlns:a16="http://schemas.microsoft.com/office/drawing/2014/main" id="{7F640264-0B89-33D0-4091-8A6A02ED1CFF}"/>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2728989" y="7812045"/>
            <a:ext cx="1688036" cy="149770"/>
          </a:xfrm>
          <a:prstGeom prst="rect">
            <a:avLst/>
          </a:prstGeom>
        </p:spPr>
      </p:pic>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92" r:id="rId1"/>
    <p:sldLayoutId id="2147483782" r:id="rId2"/>
    <p:sldLayoutId id="2147483811" r:id="rId3"/>
    <p:sldLayoutId id="2147483770" r:id="rId4"/>
    <p:sldLayoutId id="2147483771" r:id="rId5"/>
    <p:sldLayoutId id="2147483773" r:id="rId6"/>
    <p:sldLayoutId id="2147483774" r:id="rId7"/>
    <p:sldLayoutId id="2147483806" r:id="rId8"/>
    <p:sldLayoutId id="2147483775" r:id="rId9"/>
    <p:sldLayoutId id="2147483777" r:id="rId10"/>
    <p:sldLayoutId id="2147483779" r:id="rId11"/>
    <p:sldLayoutId id="2147483780" r:id="rId12"/>
    <p:sldLayoutId id="2147483781" r:id="rId13"/>
    <p:sldLayoutId id="2147483784" r:id="rId14"/>
    <p:sldLayoutId id="2147483785" r:id="rId15"/>
    <p:sldLayoutId id="2147483788" r:id="rId16"/>
    <p:sldLayoutId id="2147483790" r:id="rId17"/>
    <p:sldLayoutId id="2147483791"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8" r:id="rId31"/>
    <p:sldLayoutId id="2147483805" r:id="rId32"/>
    <p:sldLayoutId id="2147483812" r:id="rId33"/>
    <p:sldLayoutId id="2147483818" r:id="rId34"/>
    <p:sldLayoutId id="2147483820" r:id="rId35"/>
    <p:sldLayoutId id="2147483821" r:id="rId36"/>
    <p:sldLayoutId id="2147483822" r:id="rId37"/>
  </p:sldLayoutIdLst>
  <p:hf hdr="0" ftr="0" dt="0"/>
  <p:txStyles>
    <p:titleStyle>
      <a:lvl1pPr algn="l" defTabSz="1097192"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E10F8-434C-E412-1371-5FABA1739A80}"/>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a:t>Click to edit Master title style</a:t>
            </a:r>
          </a:p>
        </p:txBody>
      </p:sp>
      <p:pic>
        <p:nvPicPr>
          <p:cNvPr id="6" name="Picture 5">
            <a:extLst>
              <a:ext uri="{FF2B5EF4-FFF2-40B4-BE49-F238E27FC236}">
                <a16:creationId xmlns:a16="http://schemas.microsoft.com/office/drawing/2014/main" id="{64E78AB1-A6B4-85A4-54A9-61D6D1B2216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3523BE41-8522-5527-10E5-C69085270C37}"/>
              </a:ext>
            </a:extLst>
          </p:cNvPr>
          <p:cNvPicPr>
            <a:picLocks noChangeAspect="1"/>
          </p:cNvPicPr>
          <p:nvPr userDrawn="1"/>
        </p:nvPicPr>
        <p:blipFill>
          <a:blip r:embed="rId10"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39487345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3" r:id="rId5"/>
    <p:sldLayoutId id="2147483741" r:id="rId6"/>
    <p:sldLayoutId id="2147483742" r:id="rId7"/>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go.bluevolt.com/whiterodgers/s/?brand=whiterodger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rcrossref.com/" TargetMode="Externa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9.gi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9.gif"/></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go.bluevolt.com/whiterodgers/s/?brand=whiterodgers"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D6472-26D2-DE2E-5568-55B9DDB151DB}"/>
              </a:ext>
            </a:extLst>
          </p:cNvPr>
          <p:cNvSpPr>
            <a:spLocks noGrp="1"/>
          </p:cNvSpPr>
          <p:nvPr>
            <p:ph type="body" sz="quarter" idx="10"/>
          </p:nvPr>
        </p:nvSpPr>
        <p:spPr>
          <a:xfrm>
            <a:off x="960120" y="3632836"/>
            <a:ext cx="4804576" cy="1502436"/>
          </a:xfrm>
        </p:spPr>
        <p:txBody>
          <a:bodyPr/>
          <a:lstStyle/>
          <a:p>
            <a:r>
              <a:rPr lang="en-US" dirty="0"/>
              <a:t>Residential Flame Rectification</a:t>
            </a:r>
          </a:p>
        </p:txBody>
      </p:sp>
      <p:sp>
        <p:nvSpPr>
          <p:cNvPr id="3" name="Text Placeholder 2">
            <a:extLst>
              <a:ext uri="{FF2B5EF4-FFF2-40B4-BE49-F238E27FC236}">
                <a16:creationId xmlns:a16="http://schemas.microsoft.com/office/drawing/2014/main" id="{E4F59608-B5BD-F40E-DE2F-1189B8A04060}"/>
              </a:ext>
            </a:extLst>
          </p:cNvPr>
          <p:cNvSpPr>
            <a:spLocks noGrp="1"/>
          </p:cNvSpPr>
          <p:nvPr>
            <p:ph type="body" sz="quarter" idx="11"/>
          </p:nvPr>
        </p:nvSpPr>
        <p:spPr>
          <a:xfrm>
            <a:off x="960120" y="5236813"/>
            <a:ext cx="4804576" cy="766422"/>
          </a:xfrm>
        </p:spPr>
        <p:txBody>
          <a:bodyPr/>
          <a:lstStyle/>
          <a:p>
            <a:r>
              <a:rPr lang="en-US" dirty="0"/>
              <a:t>HSI Simulator Presentation</a:t>
            </a:r>
          </a:p>
          <a:p>
            <a:endParaRPr lang="en-US" dirty="0"/>
          </a:p>
        </p:txBody>
      </p:sp>
      <p:pic>
        <p:nvPicPr>
          <p:cNvPr id="6" name="Picture Placeholder 5">
            <a:extLst>
              <a:ext uri="{FF2B5EF4-FFF2-40B4-BE49-F238E27FC236}">
                <a16:creationId xmlns:a16="http://schemas.microsoft.com/office/drawing/2014/main" id="{1512DA26-7162-5C18-FCEB-FBCDD7F1286B}"/>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p:blipFill>
        <p:spPr>
          <a:xfrm>
            <a:off x="6849978" y="0"/>
            <a:ext cx="7780421" cy="8229600"/>
          </a:xfrm>
        </p:spPr>
      </p:pic>
    </p:spTree>
    <p:extLst>
      <p:ext uri="{BB962C8B-B14F-4D97-AF65-F5344CB8AC3E}">
        <p14:creationId xmlns:p14="http://schemas.microsoft.com/office/powerpoint/2010/main" val="286399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1C1FE4E-B480-1243-1103-C1C9C6510C02}"/>
              </a:ext>
            </a:extLst>
          </p:cNvPr>
          <p:cNvSpPr>
            <a:spLocks noGrp="1"/>
          </p:cNvSpPr>
          <p:nvPr>
            <p:ph type="body" sz="quarter" idx="15"/>
          </p:nvPr>
        </p:nvSpPr>
        <p:spPr>
          <a:xfrm>
            <a:off x="548640" y="1554479"/>
            <a:ext cx="6172200" cy="4748349"/>
          </a:xfrm>
        </p:spPr>
        <p:txBody>
          <a:bodyPr/>
          <a:lstStyle/>
          <a:p>
            <a:r>
              <a:rPr lang="en-US" dirty="0"/>
              <a:t>The source voltage for a standard residential furnace is approximately 120 VAC or Volts Alternating Current</a:t>
            </a:r>
          </a:p>
          <a:p>
            <a:r>
              <a:rPr lang="en-US" dirty="0"/>
              <a:t>Alternating current, means the voltage changes polarity and the flow of electrons changes direction</a:t>
            </a:r>
          </a:p>
          <a:p>
            <a:r>
              <a:rPr lang="en-US" dirty="0"/>
              <a:t>In North America, this change occurs very quickly - 60 times every second (60 Hertz, Hz)</a:t>
            </a:r>
          </a:p>
          <a:p>
            <a:endParaRPr lang="en-US" dirty="0"/>
          </a:p>
        </p:txBody>
      </p:sp>
      <p:sp>
        <p:nvSpPr>
          <p:cNvPr id="3" name="Content Placeholder 2"/>
          <p:cNvSpPr>
            <a:spLocks noGrp="1"/>
          </p:cNvSpPr>
          <p:nvPr>
            <p:ph type="body" sz="quarter" idx="13"/>
          </p:nvPr>
        </p:nvSpPr>
        <p:spPr>
          <a:xfrm>
            <a:off x="548642" y="143130"/>
            <a:ext cx="13319758" cy="987552"/>
          </a:xfrm>
        </p:spPr>
        <p:txBody>
          <a:bodyPr/>
          <a:lstStyle/>
          <a:p>
            <a:r>
              <a:rPr lang="en-US" dirty="0"/>
              <a:t>How is Rectification Achieved?</a:t>
            </a:r>
          </a:p>
        </p:txBody>
      </p:sp>
      <p:pic>
        <p:nvPicPr>
          <p:cNvPr id="4" name="Picture 3">
            <a:extLst>
              <a:ext uri="{FF2B5EF4-FFF2-40B4-BE49-F238E27FC236}">
                <a16:creationId xmlns:a16="http://schemas.microsoft.com/office/drawing/2014/main" id="{65E98DF9-0352-4F5E-B18E-2234B173E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2454594"/>
            <a:ext cx="6796645" cy="3676273"/>
          </a:xfrm>
          <a:prstGeom prst="rect">
            <a:avLst/>
          </a:prstGeom>
        </p:spPr>
      </p:pic>
    </p:spTree>
    <p:extLst>
      <p:ext uri="{BB962C8B-B14F-4D97-AF65-F5344CB8AC3E}">
        <p14:creationId xmlns:p14="http://schemas.microsoft.com/office/powerpoint/2010/main" val="131244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1EAA698-4B22-D147-1750-E0F7B1A7F5CA}"/>
              </a:ext>
            </a:extLst>
          </p:cNvPr>
          <p:cNvSpPr>
            <a:spLocks noGrp="1"/>
          </p:cNvSpPr>
          <p:nvPr>
            <p:ph type="body" sz="quarter" idx="15"/>
          </p:nvPr>
        </p:nvSpPr>
        <p:spPr>
          <a:xfrm>
            <a:off x="640079" y="1554480"/>
            <a:ext cx="12796951" cy="4762629"/>
          </a:xfrm>
        </p:spPr>
        <p:txBody>
          <a:bodyPr/>
          <a:lstStyle/>
          <a:p>
            <a:r>
              <a:rPr lang="en-US" dirty="0"/>
              <a:t>Rectification is the electrical process of converting alternating current (AC), which repeatedly reverses direction, to direct current (DC), which flows in only one direction.  In the electrical example below:</a:t>
            </a:r>
          </a:p>
          <a:p>
            <a:pPr lvl="1"/>
            <a:r>
              <a:rPr lang="en-US" sz="2400" dirty="0"/>
              <a:t>AC passes through a bridge rectifier</a:t>
            </a:r>
          </a:p>
          <a:p>
            <a:pPr lvl="1"/>
            <a:r>
              <a:rPr lang="en-US" sz="2400" dirty="0"/>
              <a:t>Diodes only allow the current to flow in one direction</a:t>
            </a:r>
          </a:p>
          <a:p>
            <a:pPr lvl="1"/>
            <a:r>
              <a:rPr lang="en-US" sz="2400" dirty="0"/>
              <a:t>Resulting in half of the electrical signal, but all flowing in the same direction </a:t>
            </a:r>
          </a:p>
        </p:txBody>
      </p:sp>
      <p:sp>
        <p:nvSpPr>
          <p:cNvPr id="3" name="Text Placeholder 2">
            <a:extLst>
              <a:ext uri="{FF2B5EF4-FFF2-40B4-BE49-F238E27FC236}">
                <a16:creationId xmlns:a16="http://schemas.microsoft.com/office/drawing/2014/main" id="{C5A1ACC0-6D95-5E5C-3105-7411DD00DB27}"/>
              </a:ext>
            </a:extLst>
          </p:cNvPr>
          <p:cNvSpPr>
            <a:spLocks noGrp="1"/>
          </p:cNvSpPr>
          <p:nvPr>
            <p:ph type="body" sz="quarter" idx="13"/>
          </p:nvPr>
        </p:nvSpPr>
        <p:spPr>
          <a:xfrm>
            <a:off x="548642" y="143130"/>
            <a:ext cx="13319758" cy="987552"/>
          </a:xfrm>
        </p:spPr>
        <p:txBody>
          <a:bodyPr/>
          <a:lstStyle/>
          <a:p>
            <a:r>
              <a:rPr lang="en-US" dirty="0"/>
              <a:t>How is Rectification Achieved?</a:t>
            </a:r>
          </a:p>
        </p:txBody>
      </p:sp>
      <p:pic>
        <p:nvPicPr>
          <p:cNvPr id="6" name="Picture 5">
            <a:extLst>
              <a:ext uri="{FF2B5EF4-FFF2-40B4-BE49-F238E27FC236}">
                <a16:creationId xmlns:a16="http://schemas.microsoft.com/office/drawing/2014/main" id="{410AFDC7-8CE6-4E82-A269-BD34EECAE580}"/>
              </a:ext>
            </a:extLst>
          </p:cNvPr>
          <p:cNvPicPr>
            <a:picLocks noChangeAspect="1"/>
          </p:cNvPicPr>
          <p:nvPr/>
        </p:nvPicPr>
        <p:blipFill>
          <a:blip r:embed="rId3"/>
          <a:stretch>
            <a:fillRect/>
          </a:stretch>
        </p:blipFill>
        <p:spPr>
          <a:xfrm>
            <a:off x="640079" y="4518587"/>
            <a:ext cx="9997440" cy="2561569"/>
          </a:xfrm>
          <a:prstGeom prst="rect">
            <a:avLst/>
          </a:prstGeom>
        </p:spPr>
      </p:pic>
    </p:spTree>
    <p:extLst>
      <p:ext uri="{BB962C8B-B14F-4D97-AF65-F5344CB8AC3E}">
        <p14:creationId xmlns:p14="http://schemas.microsoft.com/office/powerpoint/2010/main" val="268227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DFEF8D-FF9D-1CDE-F080-1C028674893D}"/>
              </a:ext>
            </a:extLst>
          </p:cNvPr>
          <p:cNvSpPr>
            <a:spLocks noGrp="1"/>
          </p:cNvSpPr>
          <p:nvPr>
            <p:ph type="body" sz="quarter" idx="15"/>
          </p:nvPr>
        </p:nvSpPr>
        <p:spPr>
          <a:xfrm>
            <a:off x="549275" y="1554480"/>
            <a:ext cx="12314318" cy="2978150"/>
          </a:xfrm>
        </p:spPr>
        <p:txBody>
          <a:bodyPr/>
          <a:lstStyle/>
          <a:p>
            <a:r>
              <a:rPr lang="en-US" dirty="0"/>
              <a:t>The flame sensing circuit is designed to function like a bridge rectifier</a:t>
            </a:r>
          </a:p>
          <a:p>
            <a:r>
              <a:rPr lang="en-US" dirty="0"/>
              <a:t>Flames have very high resistance, making it difficult for current to flow through them</a:t>
            </a:r>
          </a:p>
          <a:p>
            <a:r>
              <a:rPr lang="en-US" dirty="0"/>
              <a:t>The size of the conductor affects the rate of current flow through a circuit</a:t>
            </a:r>
          </a:p>
          <a:p>
            <a:r>
              <a:rPr lang="en-US" dirty="0"/>
              <a:t>The size of each conductor on opposite sides of the flame will </a:t>
            </a:r>
            <a:br>
              <a:rPr lang="en-US" dirty="0"/>
            </a:br>
            <a:r>
              <a:rPr lang="en-US" dirty="0"/>
              <a:t>affect the rate of electron flow through the flame</a:t>
            </a:r>
          </a:p>
          <a:p>
            <a:endParaRPr lang="en-US" dirty="0"/>
          </a:p>
          <a:p>
            <a:endParaRPr lang="en-US" dirty="0"/>
          </a:p>
        </p:txBody>
      </p:sp>
      <p:sp>
        <p:nvSpPr>
          <p:cNvPr id="3" name="Content Placeholder 2"/>
          <p:cNvSpPr>
            <a:spLocks noGrp="1"/>
          </p:cNvSpPr>
          <p:nvPr>
            <p:ph type="body" sz="quarter" idx="13"/>
          </p:nvPr>
        </p:nvSpPr>
        <p:spPr>
          <a:xfrm>
            <a:off x="548642" y="143130"/>
            <a:ext cx="13319758" cy="987552"/>
          </a:xfrm>
        </p:spPr>
        <p:txBody>
          <a:bodyPr/>
          <a:lstStyle/>
          <a:p>
            <a:r>
              <a:rPr lang="en-US" dirty="0"/>
              <a:t>How is Flame Rectification Achieved?</a:t>
            </a:r>
          </a:p>
        </p:txBody>
      </p:sp>
      <p:pic>
        <p:nvPicPr>
          <p:cNvPr id="5" name="Picture 4" descr="A picture containing sitting, metal, table, old&#10;&#10;Description automatically generated">
            <a:extLst>
              <a:ext uri="{FF2B5EF4-FFF2-40B4-BE49-F238E27FC236}">
                <a16:creationId xmlns:a16="http://schemas.microsoft.com/office/drawing/2014/main" id="{2EBD787A-F3FC-4D9D-B03D-E68F24C6DDE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rot="5400000">
            <a:off x="10469245" y="4304030"/>
            <a:ext cx="3383280" cy="3840480"/>
          </a:xfrm>
          <a:prstGeom prst="rect">
            <a:avLst/>
          </a:prstGeom>
          <a:effectLst>
            <a:outerShdw blurRad="50800" dist="38100" dir="2700000" algn="tl" rotWithShape="0">
              <a:prstClr val="black">
                <a:alpha val="40000"/>
              </a:prstClr>
            </a:outerShdw>
          </a:effectLst>
        </p:spPr>
      </p:pic>
      <p:sp>
        <p:nvSpPr>
          <p:cNvPr id="7" name="Text Box 1033">
            <a:extLst>
              <a:ext uri="{FF2B5EF4-FFF2-40B4-BE49-F238E27FC236}">
                <a16:creationId xmlns:a16="http://schemas.microsoft.com/office/drawing/2014/main" id="{ACACD9DB-DBD7-4C78-8B12-159F667F0631}"/>
              </a:ext>
            </a:extLst>
          </p:cNvPr>
          <p:cNvSpPr txBox="1">
            <a:spLocks noChangeArrowheads="1"/>
          </p:cNvSpPr>
          <p:nvPr/>
        </p:nvSpPr>
        <p:spPr bwMode="auto">
          <a:xfrm>
            <a:off x="5889356" y="6361430"/>
            <a:ext cx="3619769" cy="554073"/>
          </a:xfrm>
          <a:prstGeom prst="rect">
            <a:avLst/>
          </a:prstGeom>
          <a:noFill/>
          <a:ln w="9525">
            <a:noFill/>
            <a:miter lim="800000"/>
            <a:headEnd/>
            <a:tailEnd/>
          </a:ln>
          <a:effectLst/>
        </p:spPr>
        <p:txBody>
          <a:bodyPr wrap="square" lIns="121994" tIns="60997" rIns="121994" bIns="60997">
            <a:spAutoFit/>
          </a:bodyPr>
          <a:lstStyle/>
          <a:p>
            <a:pPr algn="ctr" defTabSz="1221106">
              <a:spcBef>
                <a:spcPct val="50000"/>
              </a:spcBef>
              <a:defRPr/>
            </a:pPr>
            <a:r>
              <a:rPr lang="en-CA" sz="2800">
                <a:latin typeface="Arial" pitchFamily="34" charset="0"/>
              </a:rPr>
              <a:t>Small surface area</a:t>
            </a:r>
            <a:endParaRPr lang="en-CA" sz="2800">
              <a:latin typeface="Times New Roman" pitchFamily="18" charset="0"/>
            </a:endParaRPr>
          </a:p>
        </p:txBody>
      </p:sp>
      <p:sp>
        <p:nvSpPr>
          <p:cNvPr id="9" name="Text Box 1033">
            <a:extLst>
              <a:ext uri="{FF2B5EF4-FFF2-40B4-BE49-F238E27FC236}">
                <a16:creationId xmlns:a16="http://schemas.microsoft.com/office/drawing/2014/main" id="{41AC194E-00D6-4C60-8E5F-2FD33C3A729E}"/>
              </a:ext>
            </a:extLst>
          </p:cNvPr>
          <p:cNvSpPr txBox="1">
            <a:spLocks noChangeArrowheads="1"/>
          </p:cNvSpPr>
          <p:nvPr/>
        </p:nvSpPr>
        <p:spPr bwMode="auto">
          <a:xfrm>
            <a:off x="5889356" y="7145347"/>
            <a:ext cx="3619769" cy="554073"/>
          </a:xfrm>
          <a:prstGeom prst="rect">
            <a:avLst/>
          </a:prstGeom>
          <a:noFill/>
          <a:ln w="9525">
            <a:noFill/>
            <a:miter lim="800000"/>
            <a:headEnd/>
            <a:tailEnd/>
          </a:ln>
          <a:effectLst/>
        </p:spPr>
        <p:txBody>
          <a:bodyPr wrap="square" lIns="121994" tIns="60997" rIns="121994" bIns="60997">
            <a:spAutoFit/>
          </a:bodyPr>
          <a:lstStyle/>
          <a:p>
            <a:pPr algn="ctr" defTabSz="1221106">
              <a:spcBef>
                <a:spcPct val="50000"/>
              </a:spcBef>
              <a:defRPr/>
            </a:pPr>
            <a:r>
              <a:rPr lang="en-CA" sz="2800" dirty="0">
                <a:latin typeface="Arial" pitchFamily="34" charset="0"/>
              </a:rPr>
              <a:t>Large surface area</a:t>
            </a:r>
            <a:endParaRPr lang="en-CA" sz="2800" dirty="0">
              <a:latin typeface="Times New Roman" pitchFamily="18" charset="0"/>
            </a:endParaRPr>
          </a:p>
        </p:txBody>
      </p:sp>
      <p:cxnSp>
        <p:nvCxnSpPr>
          <p:cNvPr id="10" name="Straight Arrow Connector 9">
            <a:extLst>
              <a:ext uri="{FF2B5EF4-FFF2-40B4-BE49-F238E27FC236}">
                <a16:creationId xmlns:a16="http://schemas.microsoft.com/office/drawing/2014/main" id="{97B5FB6F-15AB-4550-ABDC-EC201C439463}"/>
              </a:ext>
            </a:extLst>
          </p:cNvPr>
          <p:cNvCxnSpPr>
            <a:cxnSpLocks/>
            <a:stCxn id="7" idx="3"/>
          </p:cNvCxnSpPr>
          <p:nvPr/>
        </p:nvCxnSpPr>
        <p:spPr bwMode="auto">
          <a:xfrm flipV="1">
            <a:off x="9509125" y="6178550"/>
            <a:ext cx="2377440" cy="459917"/>
          </a:xfrm>
          <a:prstGeom prst="straightConnector1">
            <a:avLst/>
          </a:prstGeom>
          <a:solidFill>
            <a:srgbClr val="FFFFFF"/>
          </a:solidFill>
          <a:ln w="38100" cap="flat" cmpd="sng" algn="ctr">
            <a:solidFill>
              <a:srgbClr val="33CC33"/>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D2264B65-00CA-438C-99C3-D0D5C4E3667F}"/>
              </a:ext>
            </a:extLst>
          </p:cNvPr>
          <p:cNvCxnSpPr>
            <a:cxnSpLocks/>
            <a:stCxn id="9" idx="3"/>
          </p:cNvCxnSpPr>
          <p:nvPr/>
        </p:nvCxnSpPr>
        <p:spPr bwMode="auto">
          <a:xfrm flipV="1">
            <a:off x="9509125" y="7087801"/>
            <a:ext cx="2103120" cy="334583"/>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Tree>
    <p:extLst>
      <p:ext uri="{BB962C8B-B14F-4D97-AF65-F5344CB8AC3E}">
        <p14:creationId xmlns:p14="http://schemas.microsoft.com/office/powerpoint/2010/main" val="249435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24C90-BD29-8E70-B8CF-A570F6BEAAB3}"/>
              </a:ext>
            </a:extLst>
          </p:cNvPr>
          <p:cNvSpPr>
            <a:spLocks noGrp="1"/>
          </p:cNvSpPr>
          <p:nvPr>
            <p:ph type="body" sz="quarter" idx="15"/>
          </p:nvPr>
        </p:nvSpPr>
        <p:spPr>
          <a:xfrm>
            <a:off x="549274" y="1333907"/>
            <a:ext cx="11149733" cy="987425"/>
          </a:xfrm>
        </p:spPr>
        <p:txBody>
          <a:bodyPr vert="horz" lIns="0" tIns="0" rIns="0" bIns="0" rtlCol="0" anchor="t">
            <a:noAutofit/>
          </a:bodyPr>
          <a:lstStyle/>
          <a:p>
            <a:r>
              <a:rPr lang="en-US" dirty="0"/>
              <a:t>With a call for heat, note the reading on the display</a:t>
            </a:r>
          </a:p>
          <a:p>
            <a:pPr lvl="0"/>
            <a:endParaRPr lang="en-US" dirty="0"/>
          </a:p>
        </p:txBody>
      </p:sp>
      <p:sp>
        <p:nvSpPr>
          <p:cNvPr id="4" name="Text Placeholder 3">
            <a:extLst>
              <a:ext uri="{FF2B5EF4-FFF2-40B4-BE49-F238E27FC236}">
                <a16:creationId xmlns:a16="http://schemas.microsoft.com/office/drawing/2014/main" id="{D802E541-4A9B-8F7F-14C0-A8B02067BDE7}"/>
              </a:ext>
            </a:extLst>
          </p:cNvPr>
          <p:cNvSpPr>
            <a:spLocks noGrp="1"/>
          </p:cNvSpPr>
          <p:nvPr>
            <p:ph type="body" sz="quarter" idx="13"/>
          </p:nvPr>
        </p:nvSpPr>
        <p:spPr>
          <a:xfrm>
            <a:off x="548642" y="143130"/>
            <a:ext cx="13319758" cy="987552"/>
          </a:xfrm>
        </p:spPr>
        <p:txBody>
          <a:bodyPr/>
          <a:lstStyle/>
          <a:p>
            <a:r>
              <a:rPr lang="en-US" dirty="0"/>
              <a:t>Put It Into Practice – Rectification:  AC to DC</a:t>
            </a:r>
          </a:p>
        </p:txBody>
      </p:sp>
      <p:sp>
        <p:nvSpPr>
          <p:cNvPr id="6" name="Slide Number Placeholder 5">
            <a:extLst>
              <a:ext uri="{FF2B5EF4-FFF2-40B4-BE49-F238E27FC236}">
                <a16:creationId xmlns:a16="http://schemas.microsoft.com/office/drawing/2014/main" id="{46017EED-2D9B-452F-FD58-8A51C8A96D4B}"/>
              </a:ext>
            </a:extLst>
          </p:cNvPr>
          <p:cNvSpPr>
            <a:spLocks noGrp="1"/>
          </p:cNvSpPr>
          <p:nvPr>
            <p:ph type="sldNum" sz="quarter" idx="4"/>
          </p:nvPr>
        </p:nvSpPr>
        <p:spPr>
          <a:xfrm>
            <a:off x="10790238" y="7777163"/>
            <a:ext cx="3290887" cy="149225"/>
          </a:xfrm>
        </p:spPr>
        <p:txBody>
          <a:bodyPr/>
          <a:lstStyle/>
          <a:p>
            <a:fld id="{837543D7-8401-5C4E-B0A9-F48897C0C347}" type="slidenum">
              <a:rPr lang="en-US" smtClean="0"/>
              <a:pPr/>
              <a:t>13</a:t>
            </a:fld>
            <a:endParaRPr lang="en-US"/>
          </a:p>
        </p:txBody>
      </p:sp>
      <p:sp>
        <p:nvSpPr>
          <p:cNvPr id="7" name="Rectangle 6">
            <a:extLst>
              <a:ext uri="{FF2B5EF4-FFF2-40B4-BE49-F238E27FC236}">
                <a16:creationId xmlns:a16="http://schemas.microsoft.com/office/drawing/2014/main" id="{220E43AA-AB86-9848-A194-408E7C70EB57}"/>
              </a:ext>
            </a:extLst>
          </p:cNvPr>
          <p:cNvSpPr/>
          <p:nvPr/>
        </p:nvSpPr>
        <p:spPr>
          <a:xfrm>
            <a:off x="3586720" y="6582584"/>
            <a:ext cx="7153596" cy="954107"/>
          </a:xfrm>
          <a:prstGeom prst="rect">
            <a:avLst/>
          </a:prstGeom>
        </p:spPr>
        <p:txBody>
          <a:bodyPr wrap="square" lIns="91440" tIns="45720" rIns="91440" bIns="45720" anchor="t">
            <a:spAutoFit/>
          </a:bodyPr>
          <a:lstStyle/>
          <a:p>
            <a:pPr lvl="0"/>
            <a:r>
              <a:rPr lang="en-US" sz="2800" b="1" i="1" kern="0" dirty="0">
                <a:solidFill>
                  <a:srgbClr val="3F4040"/>
                </a:solidFill>
                <a:cs typeface="Arial"/>
              </a:rPr>
              <a:t>What is the voltage reading?</a:t>
            </a:r>
          </a:p>
          <a:p>
            <a:r>
              <a:rPr lang="en-US" sz="2800" i="1" kern="0" dirty="0">
                <a:solidFill>
                  <a:srgbClr val="3F4040"/>
                </a:solidFill>
                <a:cs typeface="Arial"/>
              </a:rPr>
              <a:t>Display is in </a:t>
            </a:r>
            <a:r>
              <a:rPr lang="en-US" sz="2800" i="1" kern="0" dirty="0" err="1">
                <a:solidFill>
                  <a:srgbClr val="3F4040"/>
                </a:solidFill>
                <a:cs typeface="Arial"/>
              </a:rPr>
              <a:t>uA</a:t>
            </a:r>
            <a:r>
              <a:rPr lang="en-US" sz="2800" i="1" kern="0" dirty="0">
                <a:solidFill>
                  <a:srgbClr val="3F4040"/>
                </a:solidFill>
                <a:cs typeface="Arial"/>
              </a:rPr>
              <a:t> DC.</a:t>
            </a:r>
          </a:p>
        </p:txBody>
      </p:sp>
      <p:sp>
        <p:nvSpPr>
          <p:cNvPr id="8" name="Content Placeholder 2">
            <a:extLst>
              <a:ext uri="{FF2B5EF4-FFF2-40B4-BE49-F238E27FC236}">
                <a16:creationId xmlns:a16="http://schemas.microsoft.com/office/drawing/2014/main" id="{811C933B-467B-F089-766B-CDFF88A9519E}"/>
              </a:ext>
            </a:extLst>
          </p:cNvPr>
          <p:cNvSpPr txBox="1">
            <a:spLocks/>
          </p:cNvSpPr>
          <p:nvPr/>
        </p:nvSpPr>
        <p:spPr>
          <a:xfrm>
            <a:off x="3149459" y="2052924"/>
            <a:ext cx="4212724" cy="6217920"/>
          </a:xfrm>
          <a:prstGeom prst="rect">
            <a:avLst/>
          </a:prstGeom>
        </p:spPr>
        <p:txBody>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endParaRPr lang="en-US" sz="2640"/>
          </a:p>
          <a:p>
            <a:pPr marL="0" indent="0">
              <a:buFont typeface="Arial" panose="020B0604020202020204" pitchFamily="34" charset="0"/>
              <a:buNone/>
            </a:pPr>
            <a:endParaRPr lang="en-US" sz="2640" b="1" u="sng"/>
          </a:p>
          <a:p>
            <a:pPr marL="0" indent="0">
              <a:buFont typeface="Arial" panose="020B0604020202020204" pitchFamily="34" charset="0"/>
              <a:buNone/>
            </a:pPr>
            <a:endParaRPr lang="en-US" sz="2640" b="1" u="sng"/>
          </a:p>
          <a:p>
            <a:pPr marL="0" indent="0">
              <a:buFont typeface="Arial" panose="020B0604020202020204" pitchFamily="34" charset="0"/>
              <a:buNone/>
            </a:pPr>
            <a:endParaRPr lang="en-US" sz="2640" dirty="0"/>
          </a:p>
        </p:txBody>
      </p:sp>
      <p:grpSp>
        <p:nvGrpSpPr>
          <p:cNvPr id="18" name="Group 17">
            <a:extLst>
              <a:ext uri="{FF2B5EF4-FFF2-40B4-BE49-F238E27FC236}">
                <a16:creationId xmlns:a16="http://schemas.microsoft.com/office/drawing/2014/main" id="{E06EDD41-0280-23A2-C404-2BEBA3339424}"/>
              </a:ext>
            </a:extLst>
          </p:cNvPr>
          <p:cNvGrpSpPr/>
          <p:nvPr/>
        </p:nvGrpSpPr>
        <p:grpSpPr>
          <a:xfrm>
            <a:off x="1665862" y="1419376"/>
            <a:ext cx="10901051" cy="6012327"/>
            <a:chOff x="1665862" y="1419376"/>
            <a:chExt cx="10901051" cy="6012327"/>
          </a:xfrm>
        </p:grpSpPr>
        <p:pic>
          <p:nvPicPr>
            <p:cNvPr id="3" name="Picture 2" descr="A close up of a digital display&#10;&#10;Description automatically generated">
              <a:extLst>
                <a:ext uri="{FF2B5EF4-FFF2-40B4-BE49-F238E27FC236}">
                  <a16:creationId xmlns:a16="http://schemas.microsoft.com/office/drawing/2014/main" id="{8DC1A867-0E5E-649A-F3F1-FC316785F2B9}"/>
                </a:ext>
              </a:extLst>
            </p:cNvPr>
            <p:cNvPicPr>
              <a:picLocks noChangeAspect="1"/>
            </p:cNvPicPr>
            <p:nvPr/>
          </p:nvPicPr>
          <p:blipFill>
            <a:blip r:embed="rId3"/>
            <a:stretch>
              <a:fillRect/>
            </a:stretch>
          </p:blipFill>
          <p:spPr>
            <a:xfrm>
              <a:off x="9823713" y="4403601"/>
              <a:ext cx="2743200" cy="3028102"/>
            </a:xfrm>
            <a:prstGeom prst="rect">
              <a:avLst/>
            </a:prstGeom>
          </p:spPr>
        </p:pic>
        <p:pic>
          <p:nvPicPr>
            <p:cNvPr id="14" name="Picture 13">
              <a:extLst>
                <a:ext uri="{FF2B5EF4-FFF2-40B4-BE49-F238E27FC236}">
                  <a16:creationId xmlns:a16="http://schemas.microsoft.com/office/drawing/2014/main" id="{7DC30F95-A126-D838-F4CF-F76C30D142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65862" y="1419376"/>
              <a:ext cx="8037158" cy="5355952"/>
            </a:xfrm>
            <a:prstGeom prst="rect">
              <a:avLst/>
            </a:prstGeom>
          </p:spPr>
        </p:pic>
        <p:cxnSp>
          <p:nvCxnSpPr>
            <p:cNvPr id="12" name="Straight Arrow Connector 11">
              <a:extLst>
                <a:ext uri="{FF2B5EF4-FFF2-40B4-BE49-F238E27FC236}">
                  <a16:creationId xmlns:a16="http://schemas.microsoft.com/office/drawing/2014/main" id="{7269D8A2-9EE0-F933-CDD7-83059976210F}"/>
                </a:ext>
              </a:extLst>
            </p:cNvPr>
            <p:cNvCxnSpPr>
              <a:cxnSpLocks/>
            </p:cNvCxnSpPr>
            <p:nvPr/>
          </p:nvCxnSpPr>
          <p:spPr bwMode="auto">
            <a:xfrm>
              <a:off x="4884528" y="5745842"/>
              <a:ext cx="5262412" cy="52177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7D5F36A3-AE97-7552-0F9A-30847CB9A239}"/>
                </a:ext>
              </a:extLst>
            </p:cNvPr>
            <p:cNvCxnSpPr>
              <a:cxnSpLocks/>
            </p:cNvCxnSpPr>
            <p:nvPr/>
          </p:nvCxnSpPr>
          <p:spPr bwMode="auto">
            <a:xfrm flipH="1">
              <a:off x="4535511" y="1823549"/>
              <a:ext cx="1325166" cy="336334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5" name="Rectangle 4">
              <a:extLst>
                <a:ext uri="{FF2B5EF4-FFF2-40B4-BE49-F238E27FC236}">
                  <a16:creationId xmlns:a16="http://schemas.microsoft.com/office/drawing/2014/main" id="{08947B66-CBC3-D1D3-19B0-0C433186EF36}"/>
                </a:ext>
              </a:extLst>
            </p:cNvPr>
            <p:cNvSpPr/>
            <p:nvPr/>
          </p:nvSpPr>
          <p:spPr>
            <a:xfrm>
              <a:off x="4224716" y="5208243"/>
              <a:ext cx="601579" cy="5654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81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E5CF4-4C04-B336-AC77-6236421FA917}"/>
              </a:ext>
            </a:extLst>
          </p:cNvPr>
          <p:cNvSpPr>
            <a:spLocks noGrp="1"/>
          </p:cNvSpPr>
          <p:nvPr>
            <p:ph type="body" sz="quarter" idx="15"/>
          </p:nvPr>
        </p:nvSpPr>
        <p:spPr>
          <a:xfrm>
            <a:off x="761999" y="1554480"/>
            <a:ext cx="12829309" cy="4131677"/>
          </a:xfrm>
        </p:spPr>
        <p:txBody>
          <a:bodyPr/>
          <a:lstStyle/>
          <a:p>
            <a:pPr marL="0" indent="0">
              <a:buNone/>
            </a:pPr>
            <a:r>
              <a:rPr lang="en-US" sz="2400" dirty="0"/>
              <a:t>In residential warm-air furnaces, </a:t>
            </a:r>
            <a:r>
              <a:rPr lang="en-US" sz="2400" b="1" i="1" u="sng" dirty="0"/>
              <a:t>flame rectification </a:t>
            </a:r>
            <a:r>
              <a:rPr lang="en-US" sz="2400" dirty="0"/>
              <a:t>is the predominant industry method to </a:t>
            </a:r>
            <a:r>
              <a:rPr lang="en-US" sz="2400" b="1" i="1" u="sng" dirty="0"/>
              <a:t>prove that there is a flame</a:t>
            </a:r>
            <a:r>
              <a:rPr lang="en-US" sz="2400" dirty="0"/>
              <a:t> present for </a:t>
            </a:r>
            <a:r>
              <a:rPr lang="en-US" sz="2400" b="1" i="1" u="sng" dirty="0"/>
              <a:t>combustion</a:t>
            </a:r>
            <a:r>
              <a:rPr lang="en-US" sz="2400" dirty="0"/>
              <a:t> in order to </a:t>
            </a:r>
            <a:r>
              <a:rPr lang="en-US" sz="2400" b="1" i="1" u="sng" dirty="0"/>
              <a:t>operate safely</a:t>
            </a:r>
            <a:r>
              <a:rPr lang="en-US" sz="2400" dirty="0"/>
              <a:t>.</a:t>
            </a:r>
          </a:p>
          <a:p>
            <a:pPr marL="0" indent="0">
              <a:buNone/>
            </a:pPr>
            <a:r>
              <a:rPr lang="en-US" sz="2400" dirty="0"/>
              <a:t>If the IFC does not send out the </a:t>
            </a:r>
            <a:r>
              <a:rPr lang="en-US" sz="2400" b="1" i="1" u="sng" dirty="0"/>
              <a:t>proper AC current</a:t>
            </a:r>
            <a:r>
              <a:rPr lang="en-US" sz="2400" dirty="0"/>
              <a:t> or detect the </a:t>
            </a:r>
            <a:r>
              <a:rPr lang="en-US" sz="2400" b="1" i="1" u="sng" dirty="0"/>
              <a:t>proper DC current</a:t>
            </a:r>
            <a:r>
              <a:rPr lang="en-US" sz="2400" dirty="0"/>
              <a:t> on the flame sensing circuit, it shuts off the flow of gas quickly to prevent a possible catastrophe.</a:t>
            </a:r>
          </a:p>
          <a:p>
            <a:pPr marL="0" indent="0">
              <a:buNone/>
            </a:pPr>
            <a:r>
              <a:rPr lang="en-US" sz="2400" b="1" i="1" u="sng" dirty="0"/>
              <a:t>Flame rectification is an electrical circuit </a:t>
            </a:r>
            <a:r>
              <a:rPr lang="en-US" sz="2400" dirty="0"/>
              <a:t>from the furnace PC/IFC board (</a:t>
            </a:r>
            <a:r>
              <a:rPr lang="en-US" sz="2400" b="1" i="1" u="sng" dirty="0"/>
              <a:t>source</a:t>
            </a:r>
            <a:r>
              <a:rPr lang="en-US" sz="2400" dirty="0"/>
              <a:t>) all the way to earth ground (</a:t>
            </a:r>
            <a:r>
              <a:rPr lang="en-US" sz="2400" b="1" i="1" u="sng" dirty="0"/>
              <a:t>path</a:t>
            </a:r>
            <a:r>
              <a:rPr lang="en-US" sz="2400" dirty="0"/>
              <a:t>) with the flame acting as </a:t>
            </a:r>
            <a:r>
              <a:rPr lang="en-US" sz="2400" i="1" u="sng" dirty="0"/>
              <a:t>both</a:t>
            </a:r>
            <a:r>
              <a:rPr lang="en-US" sz="2400" dirty="0"/>
              <a:t> a </a:t>
            </a:r>
            <a:r>
              <a:rPr lang="en-US" sz="2400" i="1" u="sng" dirty="0"/>
              <a:t>switch</a:t>
            </a:r>
            <a:r>
              <a:rPr lang="en-US" sz="2400" dirty="0"/>
              <a:t> and a </a:t>
            </a:r>
            <a:r>
              <a:rPr lang="en-US" sz="2400" b="1" i="1" u="sng" dirty="0"/>
              <a:t>load</a:t>
            </a:r>
            <a:r>
              <a:rPr lang="en-US" sz="2400" dirty="0"/>
              <a:t>.  </a:t>
            </a:r>
          </a:p>
          <a:p>
            <a:pPr marL="0" indent="0">
              <a:buNone/>
            </a:pPr>
            <a:r>
              <a:rPr lang="en-US" sz="2400" b="1" i="1" u="sng" dirty="0"/>
              <a:t>Flame rectification occurs in the highly resistive flame and because of the fact that the returning AC electrons are traveling from a large surface (burner) to a small surface (flame rod/sensor).</a:t>
            </a:r>
          </a:p>
          <a:p>
            <a:pPr marL="0" indent="0">
              <a:buNone/>
            </a:pPr>
            <a:r>
              <a:rPr lang="en-US" sz="2400" b="1" i="1" u="sng" dirty="0"/>
              <a:t>The flame must envelop the flame rod.  The path must be uninterrupted and free of corrosion or any other resistance.</a:t>
            </a:r>
            <a:endParaRPr lang="en-US" sz="2400" b="1" i="1" u="sng" dirty="0">
              <a:cs typeface="Arial"/>
            </a:endParaRPr>
          </a:p>
          <a:p>
            <a:endParaRPr lang="en-US" sz="2400" dirty="0"/>
          </a:p>
        </p:txBody>
      </p:sp>
      <p:sp>
        <p:nvSpPr>
          <p:cNvPr id="150" name="Rectangle 3">
            <a:extLst>
              <a:ext uri="{FF2B5EF4-FFF2-40B4-BE49-F238E27FC236}">
                <a16:creationId xmlns:a16="http://schemas.microsoft.com/office/drawing/2014/main" id="{F199E545-B2DD-4313-A379-AC3CE89D5FB5}"/>
              </a:ext>
            </a:extLst>
          </p:cNvPr>
          <p:cNvSpPr>
            <a:spLocks noGrp="1" noChangeArrowheads="1"/>
          </p:cNvSpPr>
          <p:nvPr>
            <p:ph type="body" sz="quarter" idx="13"/>
          </p:nvPr>
        </p:nvSpPr>
        <p:spPr/>
        <p:txBody>
          <a:bodyPr/>
          <a:lstStyle/>
          <a:p>
            <a:pPr marL="0" indent="0">
              <a:buNone/>
            </a:pPr>
            <a:r>
              <a:rPr lang="en-US" dirty="0"/>
              <a:t>Flame Rectification:  Key Takeaways</a:t>
            </a:r>
            <a:endParaRPr lang="en-US" sz="2640" b="1" i="1" u="sng" dirty="0">
              <a:cs typeface="Arial"/>
            </a:endParaRPr>
          </a:p>
        </p:txBody>
      </p:sp>
    </p:spTree>
    <p:extLst>
      <p:ext uri="{BB962C8B-B14F-4D97-AF65-F5344CB8AC3E}">
        <p14:creationId xmlns:p14="http://schemas.microsoft.com/office/powerpoint/2010/main" val="1629666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AD104-8DE9-05DE-74DF-0DDBAC7CF6F7}"/>
              </a:ext>
            </a:extLst>
          </p:cNvPr>
          <p:cNvSpPr>
            <a:spLocks noGrp="1"/>
          </p:cNvSpPr>
          <p:nvPr>
            <p:ph type="body" sz="quarter" idx="15"/>
          </p:nvPr>
        </p:nvSpPr>
        <p:spPr>
          <a:xfrm>
            <a:off x="762000" y="2328675"/>
            <a:ext cx="6172200" cy="4089002"/>
          </a:xfrm>
        </p:spPr>
        <p:txBody>
          <a:bodyPr/>
          <a:lstStyle/>
          <a:p>
            <a:pPr marL="0" indent="0">
              <a:lnSpc>
                <a:spcPct val="150000"/>
              </a:lnSpc>
              <a:spcAft>
                <a:spcPts val="900"/>
              </a:spcAft>
              <a:buNone/>
            </a:pPr>
            <a:r>
              <a:rPr lang="en-US" dirty="0"/>
              <a:t>For more information on flame rectification circuits visit us on White Rodgers Education Central</a:t>
            </a:r>
            <a:r>
              <a:rPr lang="en-US" dirty="0">
                <a:solidFill>
                  <a:schemeClr val="bg1"/>
                </a:solidFill>
                <a:hlinkClick r:id="rId2">
                  <a:extLst>
                    <a:ext uri="{A12FA001-AC4F-418D-AE19-62706E023703}">
                      <ahyp:hlinkClr xmlns:ahyp="http://schemas.microsoft.com/office/drawing/2018/hyperlinkcolor" val="tx"/>
                    </a:ext>
                  </a:extLst>
                </a:hlinkClick>
              </a:rPr>
              <a:t> </a:t>
            </a:r>
            <a:r>
              <a:rPr lang="en-US" dirty="0">
                <a:solidFill>
                  <a:srgbClr val="00AA7E"/>
                </a:solidFill>
              </a:rPr>
              <a:t>https://</a:t>
            </a:r>
            <a:r>
              <a:rPr lang="en-US" dirty="0" err="1">
                <a:solidFill>
                  <a:srgbClr val="00AA7E"/>
                </a:solidFill>
              </a:rPr>
              <a:t>go.bluevolt.com</a:t>
            </a:r>
            <a:r>
              <a:rPr lang="en-US" dirty="0">
                <a:solidFill>
                  <a:srgbClr val="00AA7E"/>
                </a:solidFill>
              </a:rPr>
              <a:t>/</a:t>
            </a:r>
            <a:r>
              <a:rPr lang="en-US" dirty="0" err="1">
                <a:solidFill>
                  <a:srgbClr val="00AA7E"/>
                </a:solidFill>
              </a:rPr>
              <a:t>whiterodgers</a:t>
            </a:r>
            <a:r>
              <a:rPr lang="en-US" dirty="0">
                <a:solidFill>
                  <a:srgbClr val="00AA7E"/>
                </a:solidFill>
              </a:rPr>
              <a:t>/</a:t>
            </a:r>
            <a:endParaRPr lang="en-US" dirty="0"/>
          </a:p>
          <a:p>
            <a:pPr marL="0" indent="0">
              <a:lnSpc>
                <a:spcPct val="150000"/>
              </a:lnSpc>
              <a:spcAft>
                <a:spcPts val="900"/>
              </a:spcAft>
              <a:buNone/>
            </a:pPr>
            <a:endParaRPr lang="en-US" dirty="0"/>
          </a:p>
        </p:txBody>
      </p:sp>
      <p:sp>
        <p:nvSpPr>
          <p:cNvPr id="4" name="Text Placeholder 3">
            <a:extLst>
              <a:ext uri="{FF2B5EF4-FFF2-40B4-BE49-F238E27FC236}">
                <a16:creationId xmlns:a16="http://schemas.microsoft.com/office/drawing/2014/main" id="{14C50161-3947-BE43-94DB-AAFBD1ED99E5}"/>
              </a:ext>
            </a:extLst>
          </p:cNvPr>
          <p:cNvSpPr>
            <a:spLocks noGrp="1"/>
          </p:cNvSpPr>
          <p:nvPr>
            <p:ph type="body" sz="quarter" idx="13"/>
          </p:nvPr>
        </p:nvSpPr>
        <p:spPr/>
        <p:txBody>
          <a:bodyPr/>
          <a:lstStyle/>
          <a:p>
            <a:r>
              <a:rPr lang="en-US" dirty="0"/>
              <a:t>Key Takeaways</a:t>
            </a:r>
          </a:p>
        </p:txBody>
      </p:sp>
      <p:sp>
        <p:nvSpPr>
          <p:cNvPr id="6" name="Slide Number Placeholder 5">
            <a:extLst>
              <a:ext uri="{FF2B5EF4-FFF2-40B4-BE49-F238E27FC236}">
                <a16:creationId xmlns:a16="http://schemas.microsoft.com/office/drawing/2014/main" id="{7677A1BE-5A42-207A-A7E6-4F1C4A75A7F3}"/>
              </a:ext>
            </a:extLst>
          </p:cNvPr>
          <p:cNvSpPr>
            <a:spLocks noGrp="1"/>
          </p:cNvSpPr>
          <p:nvPr>
            <p:ph type="sldNum" sz="quarter" idx="4"/>
          </p:nvPr>
        </p:nvSpPr>
        <p:spPr/>
        <p:txBody>
          <a:bodyPr/>
          <a:lstStyle/>
          <a:p>
            <a:fld id="{837543D7-8401-5C4E-B0A9-F48897C0C347}" type="slidenum">
              <a:rPr lang="en-US" smtClean="0"/>
              <a:pPr/>
              <a:t>15</a:t>
            </a:fld>
            <a:endParaRPr lang="en-US"/>
          </a:p>
        </p:txBody>
      </p:sp>
      <p:pic>
        <p:nvPicPr>
          <p:cNvPr id="3" name="Picture 2" descr="A person standing in front of a computer&#10;&#10;Description automatically generated">
            <a:extLst>
              <a:ext uri="{FF2B5EF4-FFF2-40B4-BE49-F238E27FC236}">
                <a16:creationId xmlns:a16="http://schemas.microsoft.com/office/drawing/2014/main" id="{530F6BA0-2D55-559E-284F-A4CCDA3FCC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003" y="1478124"/>
            <a:ext cx="6232397" cy="4939553"/>
          </a:xfrm>
          <a:prstGeom prst="rect">
            <a:avLst/>
          </a:prstGeom>
          <a:ln>
            <a:solidFill>
              <a:schemeClr val="tx2"/>
            </a:solidFill>
          </a:ln>
        </p:spPr>
      </p:pic>
    </p:spTree>
    <p:extLst>
      <p:ext uri="{BB962C8B-B14F-4D97-AF65-F5344CB8AC3E}">
        <p14:creationId xmlns:p14="http://schemas.microsoft.com/office/powerpoint/2010/main" val="78228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25DB-8153-39CA-7350-20844F695FFD}"/>
              </a:ext>
            </a:extLst>
          </p:cNvPr>
          <p:cNvSpPr>
            <a:spLocks noGrp="1"/>
          </p:cNvSpPr>
          <p:nvPr>
            <p:ph type="body" sz="quarter" idx="15"/>
          </p:nvPr>
        </p:nvSpPr>
        <p:spPr>
          <a:xfrm>
            <a:off x="573551" y="2139170"/>
            <a:ext cx="5579177" cy="5400966"/>
          </a:xfrm>
        </p:spPr>
        <p:txBody>
          <a:bodyPr vert="horz" lIns="0" tIns="0" rIns="0" bIns="0" rtlCol="0" anchor="t">
            <a:noAutofit/>
          </a:bodyPr>
          <a:lstStyle/>
          <a:p>
            <a:r>
              <a:rPr lang="en-US" sz="2600" dirty="0"/>
              <a:t>Search by OEM, competitive, </a:t>
            </a:r>
            <a:br>
              <a:rPr lang="en-US" sz="2600" dirty="0"/>
            </a:br>
            <a:r>
              <a:rPr lang="en-US" sz="2600" dirty="0"/>
              <a:t>or White-Rodgers model number</a:t>
            </a:r>
          </a:p>
          <a:p>
            <a:r>
              <a:rPr lang="en-US" sz="2600" dirty="0"/>
              <a:t>Try the desktop version at </a:t>
            </a:r>
            <a:r>
              <a:rPr lang="en-US" sz="2600" dirty="0">
                <a:hlinkClick r:id="rId3" tooltip="https://wrcrossref.com/"/>
              </a:rPr>
              <a:t>https://wrcrossref.com</a:t>
            </a:r>
            <a:endParaRPr lang="en-US" sz="2600" dirty="0"/>
          </a:p>
          <a:p>
            <a:pPr>
              <a:spcBef>
                <a:spcPts val="200"/>
              </a:spcBef>
              <a:spcAft>
                <a:spcPts val="200"/>
              </a:spcAft>
            </a:pPr>
            <a:r>
              <a:rPr lang="en-US" sz="2600" b="1" dirty="0"/>
              <a:t>Your resource for:</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Product information and spec sheets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Complete Cross Reference</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OEM compatibility</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Installation information and videos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Wiring diagrams</a:t>
            </a:r>
            <a:endParaRPr lang="en-US" sz="2600" b="1" dirty="0"/>
          </a:p>
          <a:p>
            <a:pPr marL="285750" indent="-285750">
              <a:spcBef>
                <a:spcPts val="200"/>
              </a:spcBef>
              <a:spcAft>
                <a:spcPts val="200"/>
              </a:spcAft>
              <a:buFont typeface="Arial" panose="020B0604020202020204" pitchFamily="34" charset="0"/>
              <a:buChar char="•"/>
            </a:pPr>
            <a:r>
              <a:rPr lang="en-US" sz="2600" dirty="0">
                <a:latin typeface="Arial"/>
                <a:ea typeface="Calibri"/>
                <a:cs typeface="Arial"/>
              </a:rPr>
              <a:t>Priority technical help</a:t>
            </a:r>
            <a:endParaRPr lang="en-US" sz="2600" dirty="0">
              <a:ea typeface="Calibri"/>
            </a:endParaRPr>
          </a:p>
          <a:p>
            <a:pPr marL="285750" indent="-285750">
              <a:spcBef>
                <a:spcPts val="200"/>
              </a:spcBef>
              <a:spcAft>
                <a:spcPts val="200"/>
              </a:spcAft>
              <a:buFont typeface="Arial" panose="020B0604020202020204" pitchFamily="34" charset="0"/>
              <a:buChar char="•"/>
            </a:pPr>
            <a:endParaRPr lang="en-US" sz="2600" dirty="0">
              <a:ea typeface="Fira Sans Light" panose="020B0403050000020004" charset="0"/>
            </a:endParaRPr>
          </a:p>
        </p:txBody>
      </p:sp>
      <p:sp>
        <p:nvSpPr>
          <p:cNvPr id="10" name="Text Placeholder 9">
            <a:extLst>
              <a:ext uri="{FF2B5EF4-FFF2-40B4-BE49-F238E27FC236}">
                <a16:creationId xmlns:a16="http://schemas.microsoft.com/office/drawing/2014/main" id="{40DB5011-31B3-8545-8194-B084DADD5089}"/>
              </a:ext>
            </a:extLst>
          </p:cNvPr>
          <p:cNvSpPr>
            <a:spLocks noGrp="1"/>
          </p:cNvSpPr>
          <p:nvPr>
            <p:ph type="body" sz="quarter" idx="19"/>
          </p:nvPr>
        </p:nvSpPr>
        <p:spPr>
          <a:xfrm>
            <a:off x="548640" y="1379863"/>
            <a:ext cx="8796838" cy="593168"/>
          </a:xfrm>
        </p:spPr>
        <p:txBody>
          <a:bodyPr anchor="b"/>
          <a:lstStyle/>
          <a:p>
            <a:r>
              <a:rPr lang="en-US" b="1" dirty="0"/>
              <a:t>Always up-to-date and easy to use</a:t>
            </a:r>
          </a:p>
        </p:txBody>
      </p:sp>
      <p:sp>
        <p:nvSpPr>
          <p:cNvPr id="8" name="Text Placeholder 7">
            <a:extLst>
              <a:ext uri="{FF2B5EF4-FFF2-40B4-BE49-F238E27FC236}">
                <a16:creationId xmlns:a16="http://schemas.microsoft.com/office/drawing/2014/main" id="{52A7262C-D07B-D8A5-44CB-B5BEE77E6A30}"/>
              </a:ext>
            </a:extLst>
          </p:cNvPr>
          <p:cNvSpPr>
            <a:spLocks noGrp="1"/>
          </p:cNvSpPr>
          <p:nvPr>
            <p:ph type="body" sz="quarter" idx="13"/>
          </p:nvPr>
        </p:nvSpPr>
        <p:spPr/>
        <p:txBody>
          <a:bodyPr>
            <a:normAutofit/>
          </a:bodyPr>
          <a:lstStyle/>
          <a:p>
            <a:r>
              <a:rPr lang="en-US"/>
              <a:t>WR Mobile App </a:t>
            </a:r>
            <a:endParaRPr lang="en-US" dirty="0"/>
          </a:p>
        </p:txBody>
      </p:sp>
      <p:grpSp>
        <p:nvGrpSpPr>
          <p:cNvPr id="58" name="Group 57">
            <a:extLst>
              <a:ext uri="{FF2B5EF4-FFF2-40B4-BE49-F238E27FC236}">
                <a16:creationId xmlns:a16="http://schemas.microsoft.com/office/drawing/2014/main" id="{7ECE438A-C12C-C7A1-8616-B8B0F4EC4D3F}"/>
              </a:ext>
            </a:extLst>
          </p:cNvPr>
          <p:cNvGrpSpPr/>
          <p:nvPr/>
        </p:nvGrpSpPr>
        <p:grpSpPr>
          <a:xfrm>
            <a:off x="10361481" y="536559"/>
            <a:ext cx="3002246" cy="1109305"/>
            <a:chOff x="9519135" y="536559"/>
            <a:chExt cx="3002246" cy="1109305"/>
          </a:xfrm>
        </p:grpSpPr>
        <p:pic>
          <p:nvPicPr>
            <p:cNvPr id="56" name="Picture 55">
              <a:extLst>
                <a:ext uri="{FF2B5EF4-FFF2-40B4-BE49-F238E27FC236}">
                  <a16:creationId xmlns:a16="http://schemas.microsoft.com/office/drawing/2014/main" id="{E0CB43D4-F30E-05BE-BD2D-96E83D3B32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076" y="536559"/>
              <a:ext cx="1109305" cy="1109305"/>
            </a:xfrm>
            <a:prstGeom prst="rect">
              <a:avLst/>
            </a:prstGeom>
          </p:spPr>
        </p:pic>
        <p:sp>
          <p:nvSpPr>
            <p:cNvPr id="57" name="Text Placeholder 10">
              <a:extLst>
                <a:ext uri="{FF2B5EF4-FFF2-40B4-BE49-F238E27FC236}">
                  <a16:creationId xmlns:a16="http://schemas.microsoft.com/office/drawing/2014/main" id="{BFD15F39-B94F-F722-F461-793632AE0C19}"/>
                </a:ext>
              </a:extLst>
            </p:cNvPr>
            <p:cNvSpPr txBox="1">
              <a:spLocks/>
            </p:cNvSpPr>
            <p:nvPr/>
          </p:nvSpPr>
          <p:spPr>
            <a:xfrm>
              <a:off x="9519135" y="699696"/>
              <a:ext cx="1870629" cy="783030"/>
            </a:xfrm>
            <a:prstGeom prst="rect">
              <a:avLst/>
            </a:prstGeom>
          </p:spPr>
          <p:txBody>
            <a:bodyPr vert="horz" lIns="0" tIns="0" rIns="0" bIns="0" rtlCol="0">
              <a:noAutofit/>
            </a:bodyPr>
            <a:lstStyle>
              <a:lvl1pPr marL="120650" indent="-1206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r">
                <a:spcBef>
                  <a:spcPts val="300"/>
                </a:spcBef>
                <a:buNone/>
              </a:pPr>
              <a:r>
                <a:rPr lang="en-US" sz="1600" dirty="0">
                  <a:solidFill>
                    <a:schemeClr val="accent4"/>
                  </a:solidFill>
                  <a:ea typeface="Fira Sans Light" panose="020B0403050000020004" charset="0"/>
                </a:rPr>
                <a:t>Scan the QR code to download from your app store.</a:t>
              </a:r>
            </a:p>
          </p:txBody>
        </p:sp>
      </p:grpSp>
      <p:grpSp>
        <p:nvGrpSpPr>
          <p:cNvPr id="59" name="Group 58">
            <a:extLst>
              <a:ext uri="{FF2B5EF4-FFF2-40B4-BE49-F238E27FC236}">
                <a16:creationId xmlns:a16="http://schemas.microsoft.com/office/drawing/2014/main" id="{11EA8A8E-8FDB-02BA-322F-6389600CAF49}"/>
              </a:ext>
            </a:extLst>
          </p:cNvPr>
          <p:cNvGrpSpPr/>
          <p:nvPr/>
        </p:nvGrpSpPr>
        <p:grpSpPr>
          <a:xfrm>
            <a:off x="6692739" y="613099"/>
            <a:ext cx="3081338" cy="892602"/>
            <a:chOff x="4488811" y="783845"/>
            <a:chExt cx="3081338" cy="892602"/>
          </a:xfrm>
        </p:grpSpPr>
        <p:pic>
          <p:nvPicPr>
            <p:cNvPr id="60" name="Picture 59">
              <a:extLst>
                <a:ext uri="{FF2B5EF4-FFF2-40B4-BE49-F238E27FC236}">
                  <a16:creationId xmlns:a16="http://schemas.microsoft.com/office/drawing/2014/main" id="{B69D4CA0-3689-9176-28FA-351993FD506E}"/>
                </a:ext>
              </a:extLst>
            </p:cNvPr>
            <p:cNvPicPr>
              <a:picLocks noChangeAspect="1"/>
            </p:cNvPicPr>
            <p:nvPr/>
          </p:nvPicPr>
          <p:blipFill>
            <a:blip r:embed="rId5"/>
            <a:srcRect/>
            <a:stretch/>
          </p:blipFill>
          <p:spPr>
            <a:xfrm>
              <a:off x="4488811" y="828400"/>
              <a:ext cx="811431" cy="811431"/>
            </a:xfrm>
            <a:prstGeom prst="roundRect">
              <a:avLst/>
            </a:prstGeom>
            <a:ln w="22225">
              <a:solidFill>
                <a:srgbClr val="D9D9D9"/>
              </a:solidFill>
            </a:ln>
            <a:effectLst/>
          </p:spPr>
        </p:pic>
        <p:pic>
          <p:nvPicPr>
            <p:cNvPr id="61" name="Picture 60">
              <a:extLst>
                <a:ext uri="{FF2B5EF4-FFF2-40B4-BE49-F238E27FC236}">
                  <a16:creationId xmlns:a16="http://schemas.microsoft.com/office/drawing/2014/main" id="{C471BBD4-AF1B-273F-9AFE-8095BE02B2F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5555269" y="789709"/>
              <a:ext cx="855919" cy="855920"/>
            </a:xfrm>
            <a:prstGeom prst="rect">
              <a:avLst/>
            </a:prstGeom>
          </p:spPr>
        </p:pic>
        <p:pic>
          <p:nvPicPr>
            <p:cNvPr id="62" name="Picture 61">
              <a:extLst>
                <a:ext uri="{FF2B5EF4-FFF2-40B4-BE49-F238E27FC236}">
                  <a16:creationId xmlns:a16="http://schemas.microsoft.com/office/drawing/2014/main" id="{7904853A-5C7E-6B11-90EA-53ECAF2529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66215" y="783845"/>
              <a:ext cx="903934" cy="892602"/>
            </a:xfrm>
            <a:prstGeom prst="rect">
              <a:avLst/>
            </a:prstGeom>
          </p:spPr>
        </p:pic>
      </p:grpSp>
      <p:grpSp>
        <p:nvGrpSpPr>
          <p:cNvPr id="2" name="Group 1">
            <a:extLst>
              <a:ext uri="{FF2B5EF4-FFF2-40B4-BE49-F238E27FC236}">
                <a16:creationId xmlns:a16="http://schemas.microsoft.com/office/drawing/2014/main" id="{BF19203A-ED1C-775E-3043-733F39FE0B63}"/>
              </a:ext>
            </a:extLst>
          </p:cNvPr>
          <p:cNvGrpSpPr/>
          <p:nvPr/>
        </p:nvGrpSpPr>
        <p:grpSpPr>
          <a:xfrm>
            <a:off x="6180257" y="2031939"/>
            <a:ext cx="7920422" cy="5686427"/>
            <a:chOff x="6180257" y="2031939"/>
            <a:chExt cx="7920422" cy="5686427"/>
          </a:xfrm>
        </p:grpSpPr>
        <p:sp>
          <p:nvSpPr>
            <p:cNvPr id="20" name="Text Placeholder 2">
              <a:extLst>
                <a:ext uri="{FF2B5EF4-FFF2-40B4-BE49-F238E27FC236}">
                  <a16:creationId xmlns:a16="http://schemas.microsoft.com/office/drawing/2014/main" id="{83690874-190A-A4A0-9272-9C3DB044DEBA}"/>
                </a:ext>
              </a:extLst>
            </p:cNvPr>
            <p:cNvSpPr txBox="1">
              <a:spLocks/>
            </p:cNvSpPr>
            <p:nvPr/>
          </p:nvSpPr>
          <p:spPr>
            <a:xfrm>
              <a:off x="6180257" y="2031939"/>
              <a:ext cx="2269886" cy="7588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latin typeface="Arial" panose="020B0604020202020204" pitchFamily="34" charset="0"/>
                </a:rPr>
                <a:t>Search</a:t>
              </a:r>
            </a:p>
          </p:txBody>
        </p:sp>
        <p:sp>
          <p:nvSpPr>
            <p:cNvPr id="21" name="Text Placeholder 3">
              <a:extLst>
                <a:ext uri="{FF2B5EF4-FFF2-40B4-BE49-F238E27FC236}">
                  <a16:creationId xmlns:a16="http://schemas.microsoft.com/office/drawing/2014/main" id="{97704325-9935-EDF5-A43A-07417091D9D7}"/>
                </a:ext>
              </a:extLst>
            </p:cNvPr>
            <p:cNvSpPr txBox="1">
              <a:spLocks/>
            </p:cNvSpPr>
            <p:nvPr/>
          </p:nvSpPr>
          <p:spPr>
            <a:xfrm>
              <a:off x="8915373" y="2031939"/>
              <a:ext cx="2269886" cy="758825"/>
            </a:xfrm>
            <a:prstGeom prst="rect">
              <a:avLst/>
            </a:prstGeom>
          </p:spPr>
          <p:txBody>
            <a:bodyPr vert="horz" lIns="0" tIns="0" rIns="0" bIns="0" rtlCol="0" anchor="b">
              <a:normAutofit/>
            </a:bodyPr>
            <a:lstStyle>
              <a:lvl1pPr marL="0" indent="0" algn="l" defTabSz="1097192" rtl="0" eaLnBrk="1" latinLnBrk="0" hangingPunct="1">
                <a:lnSpc>
                  <a:spcPts val="144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rPr>
                <a:t>Scrollable </a:t>
              </a:r>
              <a:br>
                <a:rPr lang="en-US" sz="2400" dirty="0">
                  <a:solidFill>
                    <a:schemeClr val="accent3"/>
                  </a:solidFill>
                </a:rPr>
              </a:br>
              <a:r>
                <a:rPr lang="en-US" sz="2400" dirty="0">
                  <a:solidFill>
                    <a:schemeClr val="accent3"/>
                  </a:solidFill>
                </a:rPr>
                <a:t>Product List</a:t>
              </a:r>
            </a:p>
          </p:txBody>
        </p:sp>
        <p:sp>
          <p:nvSpPr>
            <p:cNvPr id="22" name="Text Placeholder 17">
              <a:extLst>
                <a:ext uri="{FF2B5EF4-FFF2-40B4-BE49-F238E27FC236}">
                  <a16:creationId xmlns:a16="http://schemas.microsoft.com/office/drawing/2014/main" id="{F0A6788F-4EC9-D21F-B3ED-6201B1963EFF}"/>
                </a:ext>
              </a:extLst>
            </p:cNvPr>
            <p:cNvSpPr txBox="1">
              <a:spLocks/>
            </p:cNvSpPr>
            <p:nvPr/>
          </p:nvSpPr>
          <p:spPr>
            <a:xfrm>
              <a:off x="11827466" y="2031939"/>
              <a:ext cx="2269886" cy="758825"/>
            </a:xfrm>
            <a:prstGeom prst="rect">
              <a:avLst/>
            </a:prstGeom>
          </p:spPr>
          <p:txBody>
            <a:bodyPr vert="horz" lIns="0" tIns="0" rIns="0" bIns="0" rtlCol="0" anchor="b">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400" dirty="0">
                  <a:solidFill>
                    <a:schemeClr val="accent3"/>
                  </a:solidFill>
                </a:rPr>
                <a:t>White-Rodgers Replacement</a:t>
              </a:r>
            </a:p>
          </p:txBody>
        </p:sp>
        <p:grpSp>
          <p:nvGrpSpPr>
            <p:cNvPr id="12" name="Group 11">
              <a:extLst>
                <a:ext uri="{FF2B5EF4-FFF2-40B4-BE49-F238E27FC236}">
                  <a16:creationId xmlns:a16="http://schemas.microsoft.com/office/drawing/2014/main" id="{67B641E1-29E8-6592-F597-D3E1D2E41FEB}"/>
                </a:ext>
              </a:extLst>
            </p:cNvPr>
            <p:cNvGrpSpPr/>
            <p:nvPr/>
          </p:nvGrpSpPr>
          <p:grpSpPr>
            <a:xfrm>
              <a:off x="6180257" y="3165783"/>
              <a:ext cx="2269886" cy="4541527"/>
              <a:chOff x="5446632" y="3165783"/>
              <a:chExt cx="2269886" cy="4541527"/>
            </a:xfrm>
          </p:grpSpPr>
          <p:pic>
            <p:nvPicPr>
              <p:cNvPr id="24" name="Picture 23">
                <a:extLst>
                  <a:ext uri="{FF2B5EF4-FFF2-40B4-BE49-F238E27FC236}">
                    <a16:creationId xmlns:a16="http://schemas.microsoft.com/office/drawing/2014/main" id="{9DEA18B3-068B-3FBA-7D2F-DCB1ED6C9A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46632" y="3165783"/>
                <a:ext cx="2269886" cy="4541527"/>
              </a:xfrm>
              <a:prstGeom prst="rect">
                <a:avLst/>
              </a:prstGeom>
            </p:spPr>
          </p:pic>
          <p:sp>
            <p:nvSpPr>
              <p:cNvPr id="11" name="Rectangle 10">
                <a:extLst>
                  <a:ext uri="{FF2B5EF4-FFF2-40B4-BE49-F238E27FC236}">
                    <a16:creationId xmlns:a16="http://schemas.microsoft.com/office/drawing/2014/main" id="{E1A60DE3-7F8F-2458-ED4B-099D57EC5BB2}"/>
                  </a:ext>
                </a:extLst>
              </p:cNvPr>
              <p:cNvSpPr/>
              <p:nvPr/>
            </p:nvSpPr>
            <p:spPr>
              <a:xfrm>
                <a:off x="6201420" y="35063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E6456EC-1D3B-1BDA-24AD-779A2586E263}"/>
                </a:ext>
              </a:extLst>
            </p:cNvPr>
            <p:cNvGrpSpPr/>
            <p:nvPr/>
          </p:nvGrpSpPr>
          <p:grpSpPr>
            <a:xfrm>
              <a:off x="9005525" y="3176839"/>
              <a:ext cx="2269886" cy="4541527"/>
              <a:chOff x="8271900" y="3176839"/>
              <a:chExt cx="2269886" cy="4541527"/>
            </a:xfrm>
          </p:grpSpPr>
          <p:pic>
            <p:nvPicPr>
              <p:cNvPr id="25" name="Picture 24">
                <a:extLst>
                  <a:ext uri="{FF2B5EF4-FFF2-40B4-BE49-F238E27FC236}">
                    <a16:creationId xmlns:a16="http://schemas.microsoft.com/office/drawing/2014/main" id="{A7C59808-AFC4-423E-B312-1A46AEEF651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71900" y="3176839"/>
                <a:ext cx="2269886" cy="4541527"/>
              </a:xfrm>
              <a:prstGeom prst="rect">
                <a:avLst/>
              </a:prstGeom>
            </p:spPr>
          </p:pic>
          <p:sp>
            <p:nvSpPr>
              <p:cNvPr id="14" name="Rectangle 13">
                <a:extLst>
                  <a:ext uri="{FF2B5EF4-FFF2-40B4-BE49-F238E27FC236}">
                    <a16:creationId xmlns:a16="http://schemas.microsoft.com/office/drawing/2014/main" id="{DF23CF44-2BA8-84A0-0E69-BA450E69CD44}"/>
                  </a:ext>
                </a:extLst>
              </p:cNvPr>
              <p:cNvSpPr/>
              <p:nvPr/>
            </p:nvSpPr>
            <p:spPr>
              <a:xfrm>
                <a:off x="9040452" y="352009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185A0D1-AD74-C616-4005-6F4684AEFA41}"/>
                </a:ext>
              </a:extLst>
            </p:cNvPr>
            <p:cNvGrpSpPr/>
            <p:nvPr/>
          </p:nvGrpSpPr>
          <p:grpSpPr>
            <a:xfrm>
              <a:off x="11830793" y="3176839"/>
              <a:ext cx="2269886" cy="4541527"/>
              <a:chOff x="11097168" y="3176839"/>
              <a:chExt cx="2269886" cy="4541527"/>
            </a:xfrm>
          </p:grpSpPr>
          <p:pic>
            <p:nvPicPr>
              <p:cNvPr id="26" name="Picture 25">
                <a:extLst>
                  <a:ext uri="{FF2B5EF4-FFF2-40B4-BE49-F238E27FC236}">
                    <a16:creationId xmlns:a16="http://schemas.microsoft.com/office/drawing/2014/main" id="{45A31315-13F8-4052-51D9-C1EB9BEAC56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1097168" y="3176839"/>
                <a:ext cx="2269886" cy="4541527"/>
              </a:xfrm>
              <a:prstGeom prst="rect">
                <a:avLst/>
              </a:prstGeom>
            </p:spPr>
          </p:pic>
          <p:sp>
            <p:nvSpPr>
              <p:cNvPr id="17" name="Rectangle 16">
                <a:extLst>
                  <a:ext uri="{FF2B5EF4-FFF2-40B4-BE49-F238E27FC236}">
                    <a16:creationId xmlns:a16="http://schemas.microsoft.com/office/drawing/2014/main" id="{26E052D7-A058-7040-5655-7FCB43C52491}"/>
                  </a:ext>
                </a:extLst>
              </p:cNvPr>
              <p:cNvSpPr/>
              <p:nvPr/>
            </p:nvSpPr>
            <p:spPr>
              <a:xfrm>
                <a:off x="11862393" y="35338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215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fontScale="90000"/>
          </a:bodyPr>
          <a:lstStyle/>
          <a:p>
            <a:r>
              <a:rPr lang="en-US" dirty="0"/>
              <a:t>Troubleshooting the Flame Rectification Circuit</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dirty="0"/>
              <a:t>Section Two</a:t>
            </a:r>
            <a:endParaRPr lang="en-US" dirty="0"/>
          </a:p>
        </p:txBody>
      </p:sp>
    </p:spTree>
    <p:extLst>
      <p:ext uri="{BB962C8B-B14F-4D97-AF65-F5344CB8AC3E}">
        <p14:creationId xmlns:p14="http://schemas.microsoft.com/office/powerpoint/2010/main" val="243349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661A9D-6B1C-57E1-217E-BC5A3EF2428E}"/>
              </a:ext>
            </a:extLst>
          </p:cNvPr>
          <p:cNvSpPr>
            <a:spLocks noGrp="1"/>
          </p:cNvSpPr>
          <p:nvPr>
            <p:ph type="body" sz="quarter" idx="13"/>
          </p:nvPr>
        </p:nvSpPr>
        <p:spPr/>
        <p:txBody>
          <a:bodyPr/>
          <a:lstStyle/>
          <a:p>
            <a:r>
              <a:rPr lang="en-CA" dirty="0"/>
              <a:t>Heating Mode Sequence of Operation</a:t>
            </a:r>
            <a:endParaRPr lang="en-US" dirty="0"/>
          </a:p>
        </p:txBody>
      </p:sp>
      <p:pic>
        <p:nvPicPr>
          <p:cNvPr id="2" name="Picture 1">
            <a:extLst>
              <a:ext uri="{FF2B5EF4-FFF2-40B4-BE49-F238E27FC236}">
                <a16:creationId xmlns:a16="http://schemas.microsoft.com/office/drawing/2014/main" id="{5F4BA77E-45FE-4FD6-B14E-536BF1893713}"/>
              </a:ext>
            </a:extLst>
          </p:cNvPr>
          <p:cNvPicPr>
            <a:picLocks noChangeAspect="1"/>
          </p:cNvPicPr>
          <p:nvPr/>
        </p:nvPicPr>
        <p:blipFill rotWithShape="1">
          <a:blip r:embed="rId3"/>
          <a:srcRect t="12321" b="9742"/>
          <a:stretch/>
        </p:blipFill>
        <p:spPr>
          <a:xfrm>
            <a:off x="2923882" y="1288935"/>
            <a:ext cx="7419977" cy="4013127"/>
          </a:xfrm>
          <a:prstGeom prst="rect">
            <a:avLst/>
          </a:prstGeom>
        </p:spPr>
      </p:pic>
      <p:pic>
        <p:nvPicPr>
          <p:cNvPr id="5" name="Picture 4" descr="A table with text on it&#10;&#10;Description automatically generated">
            <a:extLst>
              <a:ext uri="{FF2B5EF4-FFF2-40B4-BE49-F238E27FC236}">
                <a16:creationId xmlns:a16="http://schemas.microsoft.com/office/drawing/2014/main" id="{7788E29C-689A-2D26-17B7-655C760AC10B}"/>
              </a:ext>
            </a:extLst>
          </p:cNvPr>
          <p:cNvPicPr>
            <a:picLocks noChangeAspect="1"/>
          </p:cNvPicPr>
          <p:nvPr/>
        </p:nvPicPr>
        <p:blipFill>
          <a:blip r:embed="rId4"/>
          <a:stretch>
            <a:fillRect/>
          </a:stretch>
        </p:blipFill>
        <p:spPr>
          <a:xfrm>
            <a:off x="2286000" y="5386223"/>
            <a:ext cx="8539316" cy="2383114"/>
          </a:xfrm>
          <a:prstGeom prst="rect">
            <a:avLst/>
          </a:prstGeom>
        </p:spPr>
      </p:pic>
      <p:sp>
        <p:nvSpPr>
          <p:cNvPr id="6" name="TextBox 5">
            <a:extLst>
              <a:ext uri="{FF2B5EF4-FFF2-40B4-BE49-F238E27FC236}">
                <a16:creationId xmlns:a16="http://schemas.microsoft.com/office/drawing/2014/main" id="{127A58C8-7D10-4DA4-2102-B48881DF2D1F}"/>
              </a:ext>
            </a:extLst>
          </p:cNvPr>
          <p:cNvSpPr txBox="1"/>
          <p:nvPr/>
        </p:nvSpPr>
        <p:spPr>
          <a:xfrm>
            <a:off x="10939615" y="2304435"/>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Timings shown are typical of systems in the field, but specific applications may vary from these typical values.</a:t>
            </a:r>
          </a:p>
        </p:txBody>
      </p:sp>
    </p:spTree>
    <p:extLst>
      <p:ext uri="{BB962C8B-B14F-4D97-AF65-F5344CB8AC3E}">
        <p14:creationId xmlns:p14="http://schemas.microsoft.com/office/powerpoint/2010/main" val="1505242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pPr marL="0" indent="0">
              <a:buNone/>
            </a:pPr>
            <a:r>
              <a:rPr lang="en-US" dirty="0"/>
              <a:t>Put It Into Practice – Sequence of Operation</a:t>
            </a:r>
          </a:p>
        </p:txBody>
      </p:sp>
      <p:pic>
        <p:nvPicPr>
          <p:cNvPr id="6" name="Picture 5" descr="A table with text on it&#10;&#10;Description automatically generated">
            <a:extLst>
              <a:ext uri="{FF2B5EF4-FFF2-40B4-BE49-F238E27FC236}">
                <a16:creationId xmlns:a16="http://schemas.microsoft.com/office/drawing/2014/main" id="{68EF4097-48B8-F9B5-E79E-A76034D638FF}"/>
              </a:ext>
            </a:extLst>
          </p:cNvPr>
          <p:cNvPicPr>
            <a:picLocks noChangeAspect="1"/>
          </p:cNvPicPr>
          <p:nvPr/>
        </p:nvPicPr>
        <p:blipFill>
          <a:blip r:embed="rId3"/>
          <a:stretch>
            <a:fillRect/>
          </a:stretch>
        </p:blipFill>
        <p:spPr>
          <a:xfrm>
            <a:off x="176981" y="1640134"/>
            <a:ext cx="9601199" cy="2707578"/>
          </a:xfrm>
          <a:prstGeom prst="rect">
            <a:avLst/>
          </a:prstGeom>
        </p:spPr>
      </p:pic>
      <p:pic>
        <p:nvPicPr>
          <p:cNvPr id="8" name="Picture 7">
            <a:extLst>
              <a:ext uri="{FF2B5EF4-FFF2-40B4-BE49-F238E27FC236}">
                <a16:creationId xmlns:a16="http://schemas.microsoft.com/office/drawing/2014/main" id="{607BF529-D283-A115-543B-3AF4235D12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565" t="11859" r="-214" b="320"/>
          <a:stretch/>
        </p:blipFill>
        <p:spPr>
          <a:xfrm>
            <a:off x="8525135" y="4036113"/>
            <a:ext cx="6325312" cy="4038451"/>
          </a:xfrm>
          <a:prstGeom prst="rect">
            <a:avLst/>
          </a:prstGeom>
        </p:spPr>
      </p:pic>
    </p:spTree>
    <p:extLst>
      <p:ext uri="{BB962C8B-B14F-4D97-AF65-F5344CB8AC3E}">
        <p14:creationId xmlns:p14="http://schemas.microsoft.com/office/powerpoint/2010/main" val="2711743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6804A6-2CC5-80DA-FA9B-5F1A64D2E2C0}"/>
              </a:ext>
            </a:extLst>
          </p:cNvPr>
          <p:cNvSpPr>
            <a:spLocks noGrp="1"/>
          </p:cNvSpPr>
          <p:nvPr>
            <p:ph type="body" sz="quarter" idx="13"/>
          </p:nvPr>
        </p:nvSpPr>
        <p:spPr/>
        <p:txBody>
          <a:bodyPr/>
          <a:lstStyle/>
          <a:p>
            <a:r>
              <a:rPr lang="en-US" sz="4000" dirty="0"/>
              <a:t>Course Agenda</a:t>
            </a:r>
          </a:p>
        </p:txBody>
      </p:sp>
      <p:sp>
        <p:nvSpPr>
          <p:cNvPr id="2" name="Slide Number Placeholder 1">
            <a:extLst>
              <a:ext uri="{FF2B5EF4-FFF2-40B4-BE49-F238E27FC236}">
                <a16:creationId xmlns:a16="http://schemas.microsoft.com/office/drawing/2014/main" id="{386FA8DE-0D83-86B5-B561-3B2A35BF5517}"/>
              </a:ext>
            </a:extLst>
          </p:cNvPr>
          <p:cNvSpPr>
            <a:spLocks noGrp="1"/>
          </p:cNvSpPr>
          <p:nvPr>
            <p:ph type="sldNum" sz="quarter" idx="4"/>
          </p:nvPr>
        </p:nvSpPr>
        <p:spPr/>
        <p:txBody>
          <a:bodyPr/>
          <a:lstStyle/>
          <a:p>
            <a:fld id="{837543D7-8401-5C4E-B0A9-F48897C0C347}" type="slidenum">
              <a:rPr lang="en-US" smtClean="0"/>
              <a:pPr/>
              <a:t>2</a:t>
            </a:fld>
            <a:endParaRPr lang="en-US"/>
          </a:p>
        </p:txBody>
      </p:sp>
      <p:graphicFrame>
        <p:nvGraphicFramePr>
          <p:cNvPr id="3" name="Table 33">
            <a:extLst>
              <a:ext uri="{FF2B5EF4-FFF2-40B4-BE49-F238E27FC236}">
                <a16:creationId xmlns:a16="http://schemas.microsoft.com/office/drawing/2014/main" id="{7D194B1A-C6F3-3187-896D-F5F4AE0F7BFA}"/>
              </a:ext>
            </a:extLst>
          </p:cNvPr>
          <p:cNvGraphicFramePr>
            <a:graphicFrameLocks noGrp="1"/>
          </p:cNvGraphicFramePr>
          <p:nvPr>
            <p:extLst>
              <p:ext uri="{D42A27DB-BD31-4B8C-83A1-F6EECF244321}">
                <p14:modId xmlns:p14="http://schemas.microsoft.com/office/powerpoint/2010/main" val="372370136"/>
              </p:ext>
            </p:extLst>
          </p:nvPr>
        </p:nvGraphicFramePr>
        <p:xfrm>
          <a:off x="519614" y="1846797"/>
          <a:ext cx="9161415" cy="4913376"/>
        </p:xfrm>
        <a:graphic>
          <a:graphicData uri="http://schemas.openxmlformats.org/drawingml/2006/table">
            <a:tbl>
              <a:tblPr firstRow="1" bandRow="1">
                <a:tableStyleId>{5C22544A-7EE6-4342-B048-85BDC9FD1C3A}</a:tableStyleId>
              </a:tblPr>
              <a:tblGrid>
                <a:gridCol w="2542901">
                  <a:extLst>
                    <a:ext uri="{9D8B030D-6E8A-4147-A177-3AD203B41FA5}">
                      <a16:colId xmlns:a16="http://schemas.microsoft.com/office/drawing/2014/main" val="1192023047"/>
                    </a:ext>
                  </a:extLst>
                </a:gridCol>
                <a:gridCol w="6618514">
                  <a:extLst>
                    <a:ext uri="{9D8B030D-6E8A-4147-A177-3AD203B41FA5}">
                      <a16:colId xmlns:a16="http://schemas.microsoft.com/office/drawing/2014/main" val="567254718"/>
                    </a:ext>
                  </a:extLst>
                </a:gridCol>
              </a:tblGrid>
              <a:tr h="7309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Section One–</a:t>
                      </a:r>
                      <a:b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Flame Rectification</a:t>
                      </a:r>
                    </a:p>
                  </a:txBody>
                  <a:tcPr marL="0" marR="219457" marT="54864" marB="54864" anchor="ctr">
                    <a:lnL w="6350" cap="flat" cmpd="sng" algn="ctr">
                      <a:noFill/>
                      <a:prstDash val="solid"/>
                      <a:round/>
                      <a:headEnd type="none" w="med" len="med"/>
                      <a:tailEnd type="none" w="med" len="med"/>
                    </a:lnL>
                    <a:lnR w="57150"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What is Flame Rectification</a:t>
                      </a:r>
                      <a:b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Why is Flame Rectification Necessary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Where is Flame Rectification Found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When is Flame Rectification Observed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How is Flame Rectification Achieved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txBody>
                  <a:tcPr marL="219457" marR="109728" marT="54864" marB="54864" anchor="ctr">
                    <a:lnL w="571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593916"/>
                  </a:ext>
                </a:extLst>
              </a:tr>
              <a:tr h="7309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Section Two– Troubleshooting the Flame Rectification Circuit </a:t>
                      </a:r>
                    </a:p>
                  </a:txBody>
                  <a:tcPr marL="109728" marR="219457" marT="54864" marB="54864" anchor="ctr">
                    <a:lnL w="6350" cap="flat" cmpd="sng" algn="ctr">
                      <a:noFill/>
                      <a:prstDash val="solid"/>
                      <a:round/>
                      <a:headEnd type="none" w="med" len="med"/>
                      <a:tailEnd type="none" w="med" len="med"/>
                    </a:lnL>
                    <a:lnR w="57150" cap="flat" cmpd="sng" algn="ctr">
                      <a:solidFill>
                        <a:schemeClr val="accent5"/>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Pct val="89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The Furnace Board (IFC)</a:t>
                      </a:r>
                    </a:p>
                    <a:p>
                      <a:pPr marL="285750" marR="0" lvl="0" indent="-285750" algn="l" defTabSz="914400" rtl="0" eaLnBrk="1" fontAlgn="auto" latinLnBrk="0" hangingPunct="1">
                        <a:lnSpc>
                          <a:spcPct val="100000"/>
                        </a:lnSpc>
                        <a:spcBef>
                          <a:spcPts val="0"/>
                        </a:spcBef>
                        <a:spcAft>
                          <a:spcPts val="0"/>
                        </a:spcAft>
                        <a:buClrTx/>
                        <a:buSzPct val="89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The Flame Sensor/Rod</a:t>
                      </a:r>
                    </a:p>
                    <a:p>
                      <a:pPr marL="285750" marR="0" lvl="0" indent="-285750" algn="l" defTabSz="914400" rtl="0" eaLnBrk="1" fontAlgn="auto" latinLnBrk="0" hangingPunct="1">
                        <a:lnSpc>
                          <a:spcPct val="100000"/>
                        </a:lnSpc>
                        <a:spcBef>
                          <a:spcPts val="0"/>
                        </a:spcBef>
                        <a:spcAft>
                          <a:spcPts val="0"/>
                        </a:spcAft>
                        <a:buClrTx/>
                        <a:buSzPct val="89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The Flame</a:t>
                      </a:r>
                    </a:p>
                    <a:p>
                      <a:pPr marL="285750" marR="0" lvl="0" indent="-285750" algn="l" defTabSz="914400" rtl="0" eaLnBrk="1" fontAlgn="auto" latinLnBrk="0" hangingPunct="1">
                        <a:lnSpc>
                          <a:spcPct val="100000"/>
                        </a:lnSpc>
                        <a:spcBef>
                          <a:spcPts val="0"/>
                        </a:spcBef>
                        <a:spcAft>
                          <a:spcPts val="0"/>
                        </a:spcAft>
                        <a:buClrTx/>
                        <a:buSzPct val="89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The Furnace</a:t>
                      </a:r>
                    </a:p>
                    <a:p>
                      <a:pPr marL="285750" marR="0" lvl="0" indent="-285750" algn="l" defTabSz="914400" rtl="0" eaLnBrk="1" fontAlgn="auto" latinLnBrk="0" hangingPunct="1">
                        <a:lnSpc>
                          <a:spcPct val="100000"/>
                        </a:lnSpc>
                        <a:spcBef>
                          <a:spcPts val="0"/>
                        </a:spcBef>
                        <a:spcAft>
                          <a:spcPts val="0"/>
                        </a:spcAft>
                        <a:buClrTx/>
                        <a:buSzPct val="89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The Ground Circuit</a:t>
                      </a:r>
                    </a:p>
                  </a:txBody>
                  <a:tcPr marL="219457" marR="109728" marT="54864" marB="54864" anchor="ctr">
                    <a:lnL w="5715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652100"/>
                  </a:ext>
                </a:extLst>
              </a:tr>
            </a:tbl>
          </a:graphicData>
        </a:graphic>
      </p:graphicFrame>
      <p:pic>
        <p:nvPicPr>
          <p:cNvPr id="4" name="Picture 3">
            <a:extLst>
              <a:ext uri="{FF2B5EF4-FFF2-40B4-BE49-F238E27FC236}">
                <a16:creationId xmlns:a16="http://schemas.microsoft.com/office/drawing/2014/main" id="{874151F3-5B30-8AD4-75C4-1C2803278F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34283" y="3409052"/>
            <a:ext cx="5587453" cy="3723472"/>
          </a:xfrm>
          <a:prstGeom prst="rect">
            <a:avLst/>
          </a:prstGeom>
        </p:spPr>
      </p:pic>
      <p:pic>
        <p:nvPicPr>
          <p:cNvPr id="5" name="Picture 4">
            <a:extLst>
              <a:ext uri="{FF2B5EF4-FFF2-40B4-BE49-F238E27FC236}">
                <a16:creationId xmlns:a16="http://schemas.microsoft.com/office/drawing/2014/main" id="{3806998E-5D8C-DBD0-8C79-048F83591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3416" y="1324106"/>
            <a:ext cx="2941409" cy="2238207"/>
          </a:xfrm>
          <a:prstGeom prst="rect">
            <a:avLst/>
          </a:prstGeom>
        </p:spPr>
      </p:pic>
    </p:spTree>
    <p:extLst>
      <p:ext uri="{BB962C8B-B14F-4D97-AF65-F5344CB8AC3E}">
        <p14:creationId xmlns:p14="http://schemas.microsoft.com/office/powerpoint/2010/main" val="237279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78FF10-32D2-3299-7256-C312123E12F0}"/>
              </a:ext>
            </a:extLst>
          </p:cNvPr>
          <p:cNvSpPr>
            <a:spLocks noGrp="1"/>
          </p:cNvSpPr>
          <p:nvPr>
            <p:ph type="body" sz="quarter" idx="15"/>
          </p:nvPr>
        </p:nvSpPr>
        <p:spPr>
          <a:xfrm>
            <a:off x="761999" y="1407515"/>
            <a:ext cx="7607085" cy="4089002"/>
          </a:xfrm>
        </p:spPr>
        <p:txBody>
          <a:bodyPr/>
          <a:lstStyle/>
          <a:p>
            <a:pPr marL="285750" indent="-285750">
              <a:buFont typeface="Arial" panose="020B0604020202020204" pitchFamily="34" charset="0"/>
              <a:buChar char="•"/>
            </a:pPr>
            <a:r>
              <a:rPr lang="en-US" sz="2400" dirty="0"/>
              <a:t>The 50M56X-843 displays error codes on the digital display with guides on the product label as well as the instruction sheet.</a:t>
            </a:r>
          </a:p>
          <a:p>
            <a:pPr marL="285750" indent="-285750">
              <a:buFont typeface="Arial" panose="020B0604020202020204" pitchFamily="34" charset="0"/>
              <a:buChar char="•"/>
            </a:pPr>
            <a:r>
              <a:rPr lang="en-US" sz="2400" dirty="0"/>
              <a:t>For quick and easy diagnostics view error codes in the White-Rodgers Connect app which also displays troubleshooting tips.</a:t>
            </a:r>
            <a:endParaRPr lang="en-US" sz="2400" dirty="0">
              <a:cs typeface="Arial"/>
            </a:endParaRPr>
          </a:p>
          <a:p>
            <a:pPr marL="285750" indent="-28575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734B88CE-C4F9-0717-B9A4-FEF65FD3C8BD}"/>
              </a:ext>
            </a:extLst>
          </p:cNvPr>
          <p:cNvSpPr>
            <a:spLocks noGrp="1"/>
          </p:cNvSpPr>
          <p:nvPr>
            <p:ph type="body" sz="quarter" idx="13"/>
          </p:nvPr>
        </p:nvSpPr>
        <p:spPr/>
        <p:txBody>
          <a:bodyPr/>
          <a:lstStyle/>
          <a:p>
            <a:r>
              <a:rPr lang="en-US" dirty="0"/>
              <a:t>Troubleshooting the flame rectification circuit</a:t>
            </a:r>
          </a:p>
        </p:txBody>
      </p:sp>
      <p:sp>
        <p:nvSpPr>
          <p:cNvPr id="6" name="Slide Number Placeholder 5">
            <a:extLst>
              <a:ext uri="{FF2B5EF4-FFF2-40B4-BE49-F238E27FC236}">
                <a16:creationId xmlns:a16="http://schemas.microsoft.com/office/drawing/2014/main" id="{7ABE5C56-727F-7941-1AF3-E43D5CF2CA2F}"/>
              </a:ext>
            </a:extLst>
          </p:cNvPr>
          <p:cNvSpPr>
            <a:spLocks noGrp="1"/>
          </p:cNvSpPr>
          <p:nvPr>
            <p:ph type="sldNum" sz="quarter" idx="4"/>
          </p:nvPr>
        </p:nvSpPr>
        <p:spPr/>
        <p:txBody>
          <a:bodyPr/>
          <a:lstStyle/>
          <a:p>
            <a:fld id="{837543D7-8401-5C4E-B0A9-F48897C0C347}" type="slidenum">
              <a:rPr lang="en-US" smtClean="0"/>
              <a:pPr/>
              <a:t>20</a:t>
            </a:fld>
            <a:endParaRPr lang="en-US"/>
          </a:p>
        </p:txBody>
      </p:sp>
      <p:pic>
        <p:nvPicPr>
          <p:cNvPr id="9" name="Picture 8">
            <a:extLst>
              <a:ext uri="{FF2B5EF4-FFF2-40B4-BE49-F238E27FC236}">
                <a16:creationId xmlns:a16="http://schemas.microsoft.com/office/drawing/2014/main" id="{5DAE5B6F-3E9F-0D48-DA82-F77C579E267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810" y="3799356"/>
            <a:ext cx="3868545" cy="3860714"/>
          </a:xfrm>
          <a:prstGeom prst="rect">
            <a:avLst/>
          </a:prstGeom>
        </p:spPr>
      </p:pic>
      <p:pic>
        <p:nvPicPr>
          <p:cNvPr id="11" name="Picture 10" descr="A table with text and symbols&#10;&#10;Description automatically generated with medium confidence">
            <a:extLst>
              <a:ext uri="{FF2B5EF4-FFF2-40B4-BE49-F238E27FC236}">
                <a16:creationId xmlns:a16="http://schemas.microsoft.com/office/drawing/2014/main" id="{327F254C-E2B6-4EAB-E70B-2A77D1DDD2ED}"/>
              </a:ext>
            </a:extLst>
          </p:cNvPr>
          <p:cNvPicPr>
            <a:picLocks noChangeAspect="1"/>
          </p:cNvPicPr>
          <p:nvPr/>
        </p:nvPicPr>
        <p:blipFill>
          <a:blip r:embed="rId4"/>
          <a:stretch>
            <a:fillRect/>
          </a:stretch>
        </p:blipFill>
        <p:spPr>
          <a:xfrm>
            <a:off x="9082007" y="1086594"/>
            <a:ext cx="4999751" cy="6953677"/>
          </a:xfrm>
          <a:prstGeom prst="rect">
            <a:avLst/>
          </a:prstGeom>
        </p:spPr>
      </p:pic>
      <p:pic>
        <p:nvPicPr>
          <p:cNvPr id="13" name="Picture 12" descr="A white and black text on a white table&#10;&#10;Description automatically generated with medium confidence">
            <a:extLst>
              <a:ext uri="{FF2B5EF4-FFF2-40B4-BE49-F238E27FC236}">
                <a16:creationId xmlns:a16="http://schemas.microsoft.com/office/drawing/2014/main" id="{9095C543-A3FC-4F59-05A7-3875491422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4240" y="4893919"/>
            <a:ext cx="4707959" cy="2204305"/>
          </a:xfrm>
          <a:prstGeom prst="rect">
            <a:avLst/>
          </a:prstGeom>
        </p:spPr>
      </p:pic>
    </p:spTree>
    <p:extLst>
      <p:ext uri="{BB962C8B-B14F-4D97-AF65-F5344CB8AC3E}">
        <p14:creationId xmlns:p14="http://schemas.microsoft.com/office/powerpoint/2010/main" val="344404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BA239-534E-4FC1-AD41-E04768CD030D}"/>
              </a:ext>
            </a:extLst>
          </p:cNvPr>
          <p:cNvPicPr>
            <a:picLocks noChangeAspect="1"/>
          </p:cNvPicPr>
          <p:nvPr/>
        </p:nvPicPr>
        <p:blipFill>
          <a:blip r:embed="rId3"/>
          <a:stretch>
            <a:fillRect/>
          </a:stretch>
        </p:blipFill>
        <p:spPr>
          <a:xfrm rot="3604902">
            <a:off x="9892824" y="2349691"/>
            <a:ext cx="1909433" cy="1360745"/>
          </a:xfrm>
          <a:prstGeom prst="rect">
            <a:avLst/>
          </a:prstGeom>
        </p:spPr>
      </p:pic>
      <p:pic>
        <p:nvPicPr>
          <p:cNvPr id="23" name="Picture 22">
            <a:extLst>
              <a:ext uri="{FF2B5EF4-FFF2-40B4-BE49-F238E27FC236}">
                <a16:creationId xmlns:a16="http://schemas.microsoft.com/office/drawing/2014/main" id="{A98A0800-1031-44DA-A0A6-8CAF24028736}"/>
              </a:ext>
            </a:extLst>
          </p:cNvPr>
          <p:cNvPicPr>
            <a:picLocks noChangeAspect="1"/>
          </p:cNvPicPr>
          <p:nvPr/>
        </p:nvPicPr>
        <p:blipFill>
          <a:blip r:embed="rId4"/>
          <a:stretch>
            <a:fillRect/>
          </a:stretch>
        </p:blipFill>
        <p:spPr>
          <a:xfrm>
            <a:off x="10992509" y="6053290"/>
            <a:ext cx="1482583" cy="2176310"/>
          </a:xfrm>
          <a:prstGeom prst="rect">
            <a:avLst/>
          </a:prstGeom>
        </p:spPr>
      </p:pic>
      <p:pic>
        <p:nvPicPr>
          <p:cNvPr id="1026" name="Picture 2" descr="Chassis ground - Wikipedia">
            <a:extLst>
              <a:ext uri="{FF2B5EF4-FFF2-40B4-BE49-F238E27FC236}">
                <a16:creationId xmlns:a16="http://schemas.microsoft.com/office/drawing/2014/main" id="{3F0C8E6F-0EEB-4509-B8C4-F9204B8C16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79536" y="5726431"/>
            <a:ext cx="2628900" cy="2503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512481D-71A2-0EBA-2800-E0032951D768}"/>
              </a:ext>
            </a:extLst>
          </p:cNvPr>
          <p:cNvSpPr>
            <a:spLocks noGrp="1"/>
          </p:cNvSpPr>
          <p:nvPr>
            <p:ph type="body" sz="quarter" idx="15"/>
          </p:nvPr>
        </p:nvSpPr>
        <p:spPr>
          <a:xfrm>
            <a:off x="762000" y="6359362"/>
            <a:ext cx="6172200" cy="1097280"/>
          </a:xfrm>
        </p:spPr>
        <p:txBody>
          <a:bodyPr/>
          <a:lstStyle/>
          <a:p>
            <a:pPr marL="0" indent="0">
              <a:buNone/>
            </a:pPr>
            <a:r>
              <a:rPr lang="en-US" dirty="0"/>
              <a:t>120VAC @ the Red Circles</a:t>
            </a:r>
          </a:p>
          <a:p>
            <a:pPr marL="0" indent="0">
              <a:buNone/>
            </a:pPr>
            <a:r>
              <a:rPr lang="en-US" dirty="0"/>
              <a:t>24 VAC @ the Yellow Circle</a:t>
            </a:r>
          </a:p>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p:txBody>
          <a:bodyPr/>
          <a:lstStyle/>
          <a:p>
            <a:pPr marL="0" indent="0">
              <a:buNone/>
            </a:pPr>
            <a:r>
              <a:rPr lang="en-US" dirty="0"/>
              <a:t>Troubleshooting – </a:t>
            </a:r>
            <a:r>
              <a:rPr lang="en-US" i="1" u="sng" dirty="0"/>
              <a:t>The Source</a:t>
            </a:r>
            <a:endParaRPr lang="en-US" dirty="0"/>
          </a:p>
        </p:txBody>
      </p:sp>
      <p:pic>
        <p:nvPicPr>
          <p:cNvPr id="14" name="Picture 13">
            <a:extLst>
              <a:ext uri="{FF2B5EF4-FFF2-40B4-BE49-F238E27FC236}">
                <a16:creationId xmlns:a16="http://schemas.microsoft.com/office/drawing/2014/main" id="{B92C31B1-E2E3-441A-86BA-7FF19C55D23B}"/>
              </a:ext>
            </a:extLst>
          </p:cNvPr>
          <p:cNvPicPr>
            <a:picLocks noChangeAspect="1"/>
          </p:cNvPicPr>
          <p:nvPr/>
        </p:nvPicPr>
        <p:blipFill>
          <a:blip r:embed="rId6"/>
          <a:stretch>
            <a:fillRect/>
          </a:stretch>
        </p:blipFill>
        <p:spPr>
          <a:xfrm rot="19980000">
            <a:off x="4245362" y="2715686"/>
            <a:ext cx="6573717" cy="1064984"/>
          </a:xfrm>
          <a:prstGeom prst="rect">
            <a:avLst/>
          </a:prstGeom>
        </p:spPr>
      </p:pic>
      <p:pic>
        <p:nvPicPr>
          <p:cNvPr id="19" name="Picture 18">
            <a:extLst>
              <a:ext uri="{FF2B5EF4-FFF2-40B4-BE49-F238E27FC236}">
                <a16:creationId xmlns:a16="http://schemas.microsoft.com/office/drawing/2014/main" id="{84C0C594-4CF9-4403-8596-F988F0596F89}"/>
              </a:ext>
            </a:extLst>
          </p:cNvPr>
          <p:cNvPicPr>
            <a:picLocks noChangeAspect="1"/>
          </p:cNvPicPr>
          <p:nvPr/>
        </p:nvPicPr>
        <p:blipFill>
          <a:blip r:embed="rId7"/>
          <a:stretch>
            <a:fillRect/>
          </a:stretch>
        </p:blipFill>
        <p:spPr>
          <a:xfrm rot="14183454">
            <a:off x="9030352" y="3235197"/>
            <a:ext cx="2414225" cy="2333752"/>
          </a:xfrm>
          <a:prstGeom prst="rect">
            <a:avLst/>
          </a:prstGeom>
        </p:spPr>
      </p:pic>
      <p:pic>
        <p:nvPicPr>
          <p:cNvPr id="21" name="Picture 20">
            <a:extLst>
              <a:ext uri="{FF2B5EF4-FFF2-40B4-BE49-F238E27FC236}">
                <a16:creationId xmlns:a16="http://schemas.microsoft.com/office/drawing/2014/main" id="{71F8E88D-80E3-4871-97E8-A0214FFF0A88}"/>
              </a:ext>
            </a:extLst>
          </p:cNvPr>
          <p:cNvPicPr>
            <a:picLocks noChangeAspect="1"/>
          </p:cNvPicPr>
          <p:nvPr/>
        </p:nvPicPr>
        <p:blipFill>
          <a:blip r:embed="rId6"/>
          <a:stretch>
            <a:fillRect/>
          </a:stretch>
        </p:blipFill>
        <p:spPr>
          <a:xfrm rot="7224464">
            <a:off x="8879485" y="5114800"/>
            <a:ext cx="1489406" cy="988163"/>
          </a:xfrm>
          <a:prstGeom prst="rect">
            <a:avLst/>
          </a:prstGeom>
        </p:spPr>
      </p:pic>
      <p:pic>
        <p:nvPicPr>
          <p:cNvPr id="22" name="Picture 21">
            <a:extLst>
              <a:ext uri="{FF2B5EF4-FFF2-40B4-BE49-F238E27FC236}">
                <a16:creationId xmlns:a16="http://schemas.microsoft.com/office/drawing/2014/main" id="{88D82FCE-754A-420E-AF44-BF855A6E2184}"/>
              </a:ext>
            </a:extLst>
          </p:cNvPr>
          <p:cNvPicPr>
            <a:picLocks noChangeAspect="1"/>
          </p:cNvPicPr>
          <p:nvPr/>
        </p:nvPicPr>
        <p:blipFill>
          <a:blip r:embed="rId8"/>
          <a:stretch>
            <a:fillRect/>
          </a:stretch>
        </p:blipFill>
        <p:spPr>
          <a:xfrm rot="10800000">
            <a:off x="9628740" y="5439158"/>
            <a:ext cx="2608747" cy="2487384"/>
          </a:xfrm>
          <a:prstGeom prst="rect">
            <a:avLst/>
          </a:prstGeom>
        </p:spPr>
      </p:pic>
      <p:pic>
        <p:nvPicPr>
          <p:cNvPr id="26" name="Picture 25" descr="A picture containing person, nature, dark, smoke&#10;&#10;Description automatically generated">
            <a:extLst>
              <a:ext uri="{FF2B5EF4-FFF2-40B4-BE49-F238E27FC236}">
                <a16:creationId xmlns:a16="http://schemas.microsoft.com/office/drawing/2014/main" id="{B2E55906-A834-46F1-9713-D185696B925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4964733">
            <a:off x="10936669" y="3577539"/>
            <a:ext cx="1594266" cy="178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6E3DF6F4-5A7C-9E6D-1D53-765D7AD9B62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98374" y="1241519"/>
            <a:ext cx="4967004" cy="4967004"/>
          </a:xfrm>
          <a:prstGeom prst="rect">
            <a:avLst/>
          </a:prstGeom>
        </p:spPr>
      </p:pic>
      <p:sp>
        <p:nvSpPr>
          <p:cNvPr id="16" name="Oval 15">
            <a:extLst>
              <a:ext uri="{FF2B5EF4-FFF2-40B4-BE49-F238E27FC236}">
                <a16:creationId xmlns:a16="http://schemas.microsoft.com/office/drawing/2014/main" id="{85994030-97AE-41E9-8C25-8C6D588C901F}"/>
              </a:ext>
            </a:extLst>
          </p:cNvPr>
          <p:cNvSpPr/>
          <p:nvPr/>
        </p:nvSpPr>
        <p:spPr bwMode="auto">
          <a:xfrm>
            <a:off x="3749627" y="2559922"/>
            <a:ext cx="570808" cy="861753"/>
          </a:xfrm>
          <a:prstGeom prst="ellipse">
            <a:avLst/>
          </a:prstGeom>
          <a:noFill/>
          <a:ln w="76200">
            <a:solidFill>
              <a:srgbClr val="FFFF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
        <p:nvSpPr>
          <p:cNvPr id="15" name="Oval 14">
            <a:extLst>
              <a:ext uri="{FF2B5EF4-FFF2-40B4-BE49-F238E27FC236}">
                <a16:creationId xmlns:a16="http://schemas.microsoft.com/office/drawing/2014/main" id="{E000D351-3F5C-4D1A-946F-F248375B59C8}"/>
              </a:ext>
            </a:extLst>
          </p:cNvPr>
          <p:cNvSpPr/>
          <p:nvPr/>
        </p:nvSpPr>
        <p:spPr bwMode="auto">
          <a:xfrm>
            <a:off x="1218256" y="1491234"/>
            <a:ext cx="778626" cy="1208993"/>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Tree>
    <p:extLst>
      <p:ext uri="{BB962C8B-B14F-4D97-AF65-F5344CB8AC3E}">
        <p14:creationId xmlns:p14="http://schemas.microsoft.com/office/powerpoint/2010/main" val="27899870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3EE7EC-A333-3041-41BE-DCEBBD6F5291}"/>
              </a:ext>
            </a:extLst>
          </p:cNvPr>
          <p:cNvSpPr>
            <a:spLocks noGrp="1"/>
          </p:cNvSpPr>
          <p:nvPr>
            <p:ph type="body" sz="quarter" idx="15"/>
          </p:nvPr>
        </p:nvSpPr>
        <p:spPr>
          <a:xfrm>
            <a:off x="762000" y="1554479"/>
            <a:ext cx="6172200" cy="5280273"/>
          </a:xfrm>
        </p:spPr>
        <p:txBody>
          <a:bodyPr/>
          <a:lstStyle/>
          <a:p>
            <a:pPr marL="0" indent="0">
              <a:buNone/>
            </a:pPr>
            <a:r>
              <a:rPr lang="en-US" b="1" u="sng" dirty="0"/>
              <a:t>High Voltage Check:</a:t>
            </a:r>
          </a:p>
          <a:p>
            <a:r>
              <a:rPr lang="en-US" i="1" dirty="0"/>
              <a:t>120 to N</a:t>
            </a:r>
          </a:p>
          <a:p>
            <a:r>
              <a:rPr lang="en-US" i="1" dirty="0"/>
              <a:t>120 to G</a:t>
            </a:r>
          </a:p>
          <a:p>
            <a:pPr marL="0" indent="0">
              <a:buNone/>
            </a:pPr>
            <a:r>
              <a:rPr lang="en-US" b="1" u="sng" dirty="0"/>
              <a:t>Low Voltage Check:</a:t>
            </a:r>
          </a:p>
          <a:p>
            <a:r>
              <a:rPr lang="en-US" i="1" dirty="0"/>
              <a:t>24V to C</a:t>
            </a:r>
          </a:p>
          <a:p>
            <a:r>
              <a:rPr lang="en-US" i="1" dirty="0"/>
              <a:t>24V to G</a:t>
            </a:r>
          </a:p>
          <a:p>
            <a:endParaRPr lang="en-US" i="1" dirty="0"/>
          </a:p>
          <a:p>
            <a:pPr marL="0" indent="0">
              <a:buNone/>
            </a:pPr>
            <a:r>
              <a:rPr lang="en-US" b="1" i="1" u="sng" dirty="0"/>
              <a:t>What are the readings?</a:t>
            </a:r>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dirty="0"/>
          </a:p>
          <a:p>
            <a:endParaRPr lang="en-US" dirty="0"/>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pPr marL="0" indent="0">
              <a:buNone/>
            </a:pPr>
            <a:r>
              <a:rPr lang="en-US" dirty="0"/>
              <a:t>Put It Into Practice – </a:t>
            </a:r>
            <a:r>
              <a:rPr lang="en-US" i="1" u="sng" dirty="0"/>
              <a:t>The Source</a:t>
            </a:r>
            <a:endParaRPr lang="en-US" dirty="0"/>
          </a:p>
        </p:txBody>
      </p:sp>
      <p:grpSp>
        <p:nvGrpSpPr>
          <p:cNvPr id="2" name="Group 1">
            <a:extLst>
              <a:ext uri="{FF2B5EF4-FFF2-40B4-BE49-F238E27FC236}">
                <a16:creationId xmlns:a16="http://schemas.microsoft.com/office/drawing/2014/main" id="{BB7E1897-281E-7B7B-9AD6-FF2EE4FFC868}"/>
              </a:ext>
            </a:extLst>
          </p:cNvPr>
          <p:cNvGrpSpPr/>
          <p:nvPr/>
        </p:nvGrpSpPr>
        <p:grpSpPr>
          <a:xfrm>
            <a:off x="5266741" y="1130682"/>
            <a:ext cx="9689123" cy="6456819"/>
            <a:chOff x="4941277" y="623100"/>
            <a:chExt cx="9689123" cy="6456819"/>
          </a:xfrm>
        </p:grpSpPr>
        <p:pic>
          <p:nvPicPr>
            <p:cNvPr id="8" name="Picture 7">
              <a:extLst>
                <a:ext uri="{FF2B5EF4-FFF2-40B4-BE49-F238E27FC236}">
                  <a16:creationId xmlns:a16="http://schemas.microsoft.com/office/drawing/2014/main" id="{BDF8274C-30B0-160A-CC3B-D962D59C6E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41277" y="623100"/>
              <a:ext cx="9689123" cy="6456819"/>
            </a:xfrm>
            <a:prstGeom prst="rect">
              <a:avLst/>
            </a:prstGeom>
          </p:spPr>
        </p:pic>
        <p:sp>
          <p:nvSpPr>
            <p:cNvPr id="6" name="Oval 5">
              <a:extLst>
                <a:ext uri="{FF2B5EF4-FFF2-40B4-BE49-F238E27FC236}">
                  <a16:creationId xmlns:a16="http://schemas.microsoft.com/office/drawing/2014/main" id="{A7A08CFF-CC9F-416E-BD23-2F505164A65F}"/>
                </a:ext>
              </a:extLst>
            </p:cNvPr>
            <p:cNvSpPr/>
            <p:nvPr/>
          </p:nvSpPr>
          <p:spPr bwMode="auto">
            <a:xfrm>
              <a:off x="11669852" y="2103120"/>
              <a:ext cx="1289327" cy="536972"/>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
          <p:nvSpPr>
            <p:cNvPr id="7" name="Oval 6">
              <a:extLst>
                <a:ext uri="{FF2B5EF4-FFF2-40B4-BE49-F238E27FC236}">
                  <a16:creationId xmlns:a16="http://schemas.microsoft.com/office/drawing/2014/main" id="{60D32215-C895-4DC8-B70A-BD82716E073F}"/>
                </a:ext>
              </a:extLst>
            </p:cNvPr>
            <p:cNvSpPr/>
            <p:nvPr/>
          </p:nvSpPr>
          <p:spPr bwMode="auto">
            <a:xfrm>
              <a:off x="11669852" y="2483552"/>
              <a:ext cx="1289327" cy="536972"/>
            </a:xfrm>
            <a:prstGeom prst="ellipse">
              <a:avLst/>
            </a:prstGeom>
            <a:noFill/>
            <a:ln w="76200">
              <a:solidFill>
                <a:srgbClr val="FFFF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grpSp>
    </p:spTree>
    <p:extLst>
      <p:ext uri="{BB962C8B-B14F-4D97-AF65-F5344CB8AC3E}">
        <p14:creationId xmlns:p14="http://schemas.microsoft.com/office/powerpoint/2010/main" val="150768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80C708-7D63-97B6-4C57-233727ADE938}"/>
              </a:ext>
            </a:extLst>
          </p:cNvPr>
          <p:cNvSpPr>
            <a:spLocks noGrp="1"/>
          </p:cNvSpPr>
          <p:nvPr>
            <p:ph type="body" sz="quarter" idx="15"/>
          </p:nvPr>
        </p:nvSpPr>
        <p:spPr>
          <a:xfrm>
            <a:off x="549274" y="1533821"/>
            <a:ext cx="12438306" cy="2978150"/>
          </a:xfrm>
        </p:spPr>
        <p:txBody>
          <a:bodyPr/>
          <a:lstStyle/>
          <a:p>
            <a:r>
              <a:rPr lang="en-US" sz="2400" dirty="0"/>
              <a:t>Due to the alternating characteristic of household current flow, polarity is rarely an issue</a:t>
            </a:r>
          </a:p>
          <a:p>
            <a:pPr lvl="1"/>
            <a:r>
              <a:rPr lang="en-US" sz="2400" dirty="0"/>
              <a:t>In a 120 VAC circuit:</a:t>
            </a:r>
          </a:p>
          <a:p>
            <a:pPr lvl="2"/>
            <a:r>
              <a:rPr lang="en-US" sz="2400" dirty="0"/>
              <a:t>L1 (hot) is a powered lead</a:t>
            </a:r>
          </a:p>
          <a:p>
            <a:pPr lvl="2"/>
            <a:r>
              <a:rPr lang="en-US" sz="2400" dirty="0"/>
              <a:t>L2 (neutral) is an unpowered lead and ultimately a path to ground</a:t>
            </a:r>
          </a:p>
          <a:p>
            <a:pPr lvl="2"/>
            <a:r>
              <a:rPr lang="en-US" sz="2400" dirty="0"/>
              <a:t>Most loads will operate as long as both lines are applied in either configuration.  However:</a:t>
            </a:r>
          </a:p>
          <a:p>
            <a:r>
              <a:rPr lang="en-US" sz="2400" dirty="0"/>
              <a:t>The flame sensing and rectification circuit will not operate properly if the polarity is reversed</a:t>
            </a:r>
          </a:p>
          <a:p>
            <a:pPr lvl="1"/>
            <a:r>
              <a:rPr lang="en-US" sz="2400" dirty="0"/>
              <a:t>The AC current must flow from the IFC and rectify on the return</a:t>
            </a:r>
          </a:p>
          <a:p>
            <a:pPr lvl="1"/>
            <a:r>
              <a:rPr lang="en-US" sz="2400" dirty="0"/>
              <a:t>If hot and neutral are reversed, no current will flow from neutral (the unpowered lead) to ground</a:t>
            </a:r>
          </a:p>
          <a:p>
            <a:endParaRPr lang="en-US" sz="2400" dirty="0"/>
          </a:p>
        </p:txBody>
      </p:sp>
      <p:sp>
        <p:nvSpPr>
          <p:cNvPr id="3" name="Text Placeholder 2">
            <a:extLst>
              <a:ext uri="{FF2B5EF4-FFF2-40B4-BE49-F238E27FC236}">
                <a16:creationId xmlns:a16="http://schemas.microsoft.com/office/drawing/2014/main" id="{E77DAEE0-0002-26A3-FEE2-57F5B0FF0743}"/>
              </a:ext>
            </a:extLst>
          </p:cNvPr>
          <p:cNvSpPr>
            <a:spLocks noGrp="1"/>
          </p:cNvSpPr>
          <p:nvPr>
            <p:ph type="body" sz="quarter" idx="13"/>
          </p:nvPr>
        </p:nvSpPr>
        <p:spPr/>
        <p:txBody>
          <a:bodyPr/>
          <a:lstStyle/>
          <a:p>
            <a:r>
              <a:rPr lang="en-US" dirty="0"/>
              <a:t>Troubleshooting – </a:t>
            </a:r>
            <a:r>
              <a:rPr lang="en-US" b="1" i="1" u="sng" dirty="0"/>
              <a:t>The Source</a:t>
            </a:r>
            <a:endParaRPr lang="en-US" dirty="0"/>
          </a:p>
        </p:txBody>
      </p:sp>
    </p:spTree>
    <p:extLst>
      <p:ext uri="{BB962C8B-B14F-4D97-AF65-F5344CB8AC3E}">
        <p14:creationId xmlns:p14="http://schemas.microsoft.com/office/powerpoint/2010/main" val="870253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63CE5FF-3199-C37F-223B-D5746B92AB2E}"/>
              </a:ext>
            </a:extLst>
          </p:cNvPr>
          <p:cNvSpPr>
            <a:spLocks noGrp="1"/>
          </p:cNvSpPr>
          <p:nvPr>
            <p:ph type="body" sz="quarter" idx="15"/>
          </p:nvPr>
        </p:nvSpPr>
        <p:spPr>
          <a:xfrm>
            <a:off x="762000" y="2103120"/>
            <a:ext cx="6172200" cy="2978192"/>
          </a:xfrm>
        </p:spPr>
        <p:txBody>
          <a:bodyPr/>
          <a:lstStyle/>
          <a:p>
            <a:pPr marL="0" indent="0">
              <a:buNone/>
            </a:pPr>
            <a:r>
              <a:rPr lang="en-US" b="1" u="sng" dirty="0"/>
              <a:t>High Voltage Check:</a:t>
            </a:r>
          </a:p>
          <a:p>
            <a:r>
              <a:rPr lang="en-US" i="1" dirty="0"/>
              <a:t>120 to N</a:t>
            </a:r>
          </a:p>
          <a:p>
            <a:r>
              <a:rPr lang="en-US" i="1" dirty="0"/>
              <a:t>120 to G</a:t>
            </a:r>
          </a:p>
          <a:p>
            <a:r>
              <a:rPr lang="en-US" i="1" dirty="0"/>
              <a:t>N to G</a:t>
            </a:r>
          </a:p>
          <a:p>
            <a:endParaRPr lang="en-US" i="1" dirty="0"/>
          </a:p>
          <a:p>
            <a:pPr marL="0" indent="0">
              <a:buNone/>
            </a:pPr>
            <a:r>
              <a:rPr lang="en-US" b="1" i="1" u="sng" dirty="0"/>
              <a:t>What are the readings?</a:t>
            </a:r>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dirty="0"/>
          </a:p>
          <a:p>
            <a:endParaRPr lang="en-US" dirty="0"/>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pPr marL="0" indent="0">
              <a:buNone/>
            </a:pPr>
            <a:r>
              <a:rPr lang="en-US" dirty="0"/>
              <a:t>Put It Into Practice – </a:t>
            </a:r>
            <a:r>
              <a:rPr lang="en-US" i="1" u="sng" dirty="0"/>
              <a:t>The Source</a:t>
            </a:r>
            <a:endParaRPr lang="en-US" dirty="0"/>
          </a:p>
        </p:txBody>
      </p:sp>
      <p:pic>
        <p:nvPicPr>
          <p:cNvPr id="2" name="Picture 1">
            <a:extLst>
              <a:ext uri="{FF2B5EF4-FFF2-40B4-BE49-F238E27FC236}">
                <a16:creationId xmlns:a16="http://schemas.microsoft.com/office/drawing/2014/main" id="{A54DC0C2-51E9-A887-F98C-509D398338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41277" y="623100"/>
            <a:ext cx="9689123" cy="6456819"/>
          </a:xfrm>
          <a:prstGeom prst="rect">
            <a:avLst/>
          </a:prstGeom>
        </p:spPr>
      </p:pic>
      <p:sp>
        <p:nvSpPr>
          <p:cNvPr id="3" name="Oval 2">
            <a:extLst>
              <a:ext uri="{FF2B5EF4-FFF2-40B4-BE49-F238E27FC236}">
                <a16:creationId xmlns:a16="http://schemas.microsoft.com/office/drawing/2014/main" id="{368EC14B-4512-36D4-CD56-421346B9E1EE}"/>
              </a:ext>
            </a:extLst>
          </p:cNvPr>
          <p:cNvSpPr/>
          <p:nvPr/>
        </p:nvSpPr>
        <p:spPr bwMode="auto">
          <a:xfrm>
            <a:off x="11669852" y="2103120"/>
            <a:ext cx="1289327" cy="536972"/>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
        <p:nvSpPr>
          <p:cNvPr id="4" name="Oval 3">
            <a:extLst>
              <a:ext uri="{FF2B5EF4-FFF2-40B4-BE49-F238E27FC236}">
                <a16:creationId xmlns:a16="http://schemas.microsoft.com/office/drawing/2014/main" id="{1BD779C6-ADF1-1396-4AC5-A5BD5074EC5F}"/>
              </a:ext>
            </a:extLst>
          </p:cNvPr>
          <p:cNvSpPr/>
          <p:nvPr/>
        </p:nvSpPr>
        <p:spPr bwMode="auto">
          <a:xfrm>
            <a:off x="11669852" y="2483552"/>
            <a:ext cx="1289327" cy="536972"/>
          </a:xfrm>
          <a:prstGeom prst="ellipse">
            <a:avLst/>
          </a:prstGeom>
          <a:noFill/>
          <a:ln w="76200">
            <a:solidFill>
              <a:srgbClr val="FFFF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Tree>
    <p:extLst>
      <p:ext uri="{BB962C8B-B14F-4D97-AF65-F5344CB8AC3E}">
        <p14:creationId xmlns:p14="http://schemas.microsoft.com/office/powerpoint/2010/main" val="25757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DB6043-55FE-5EA7-72C4-78D640D57F4B}"/>
              </a:ext>
            </a:extLst>
          </p:cNvPr>
          <p:cNvSpPr>
            <a:spLocks noGrp="1"/>
          </p:cNvSpPr>
          <p:nvPr>
            <p:ph type="body" sz="quarter" idx="15"/>
          </p:nvPr>
        </p:nvSpPr>
        <p:spPr>
          <a:xfrm>
            <a:off x="761999" y="1554480"/>
            <a:ext cx="9621865" cy="3961440"/>
          </a:xfrm>
        </p:spPr>
        <p:txBody>
          <a:bodyPr/>
          <a:lstStyle/>
          <a:p>
            <a:r>
              <a:rPr lang="en-US" dirty="0"/>
              <a:t>For this IFC, the polarity of the secondary is not an issue.  With other IFCs it may be a problem:</a:t>
            </a:r>
          </a:p>
          <a:p>
            <a:r>
              <a:rPr lang="en-US" dirty="0"/>
              <a:t>Occasionally, the leads on the secondary side of the transformer do not indicate which line is power and which line is common</a:t>
            </a:r>
            <a:endParaRPr lang="en-US" dirty="0">
              <a:cs typeface="Arial"/>
            </a:endParaRPr>
          </a:p>
          <a:p>
            <a:r>
              <a:rPr lang="en-US" dirty="0"/>
              <a:t>With most low voltage loads, polarity is not an issue</a:t>
            </a:r>
            <a:endParaRPr lang="en-US" dirty="0">
              <a:cs typeface="Arial"/>
            </a:endParaRPr>
          </a:p>
          <a:p>
            <a:r>
              <a:rPr lang="en-US" dirty="0"/>
              <a:t>In the flame sensing and rectification circuit, polarity is required</a:t>
            </a:r>
            <a:endParaRPr lang="en-US" dirty="0">
              <a:cs typeface="Arial"/>
            </a:endParaRPr>
          </a:p>
          <a:p>
            <a:r>
              <a:rPr lang="en-US" dirty="0"/>
              <a:t>An improperly constructed transformer </a:t>
            </a:r>
            <a:br>
              <a:rPr lang="en-US" dirty="0"/>
            </a:br>
            <a:r>
              <a:rPr lang="en-US" dirty="0"/>
              <a:t>could have the polarity of the secondary </a:t>
            </a:r>
            <a:br>
              <a:rPr lang="en-US" dirty="0"/>
            </a:br>
            <a:r>
              <a:rPr lang="en-US" dirty="0"/>
              <a:t>reversed right out of the box</a:t>
            </a:r>
            <a:endParaRPr lang="en-US" dirty="0">
              <a:cs typeface="Arial"/>
            </a:endParaRPr>
          </a:p>
          <a:p>
            <a:pPr>
              <a:buClr>
                <a:srgbClr val="808080"/>
              </a:buClr>
            </a:pPr>
            <a:endParaRPr lang="en-US" dirty="0">
              <a:cs typeface="Arial"/>
            </a:endParaRPr>
          </a:p>
          <a:p>
            <a:endParaRPr lang="en-US" dirty="0">
              <a:cs typeface="Arial"/>
            </a:endParaRPr>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r>
              <a:rPr lang="en-US" dirty="0"/>
              <a:t>Troubleshooting – </a:t>
            </a:r>
            <a:r>
              <a:rPr lang="en-US" i="1" u="sng" dirty="0"/>
              <a:t>The Source</a:t>
            </a:r>
            <a:endParaRPr lang="en-US" dirty="0">
              <a:cs typeface="Arial"/>
            </a:endParaRPr>
          </a:p>
        </p:txBody>
      </p:sp>
      <p:pic>
        <p:nvPicPr>
          <p:cNvPr id="4" name="Picture 3" descr="A picture containing table&#10;&#10;Description automatically generated">
            <a:extLst>
              <a:ext uri="{FF2B5EF4-FFF2-40B4-BE49-F238E27FC236}">
                <a16:creationId xmlns:a16="http://schemas.microsoft.com/office/drawing/2014/main" id="{3EAFF571-E5CB-4284-AB18-06803A1D9CF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10751344" y="2350068"/>
            <a:ext cx="2766424" cy="2718896"/>
          </a:xfrm>
          <a:prstGeom prst="rect">
            <a:avLst/>
          </a:prstGeom>
        </p:spPr>
      </p:pic>
    </p:spTree>
    <p:extLst>
      <p:ext uri="{BB962C8B-B14F-4D97-AF65-F5344CB8AC3E}">
        <p14:creationId xmlns:p14="http://schemas.microsoft.com/office/powerpoint/2010/main" val="1429306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9DB2FE7-8D0E-E797-897A-B86DD7CB9FD8}"/>
              </a:ext>
            </a:extLst>
          </p:cNvPr>
          <p:cNvSpPr>
            <a:spLocks noGrp="1"/>
          </p:cNvSpPr>
          <p:nvPr>
            <p:ph type="body" sz="quarter" idx="15"/>
          </p:nvPr>
        </p:nvSpPr>
        <p:spPr>
          <a:xfrm>
            <a:off x="549275" y="1626811"/>
            <a:ext cx="6207986" cy="2978150"/>
          </a:xfrm>
        </p:spPr>
        <p:txBody>
          <a:bodyPr/>
          <a:lstStyle/>
          <a:p>
            <a:r>
              <a:rPr lang="en-US" dirty="0"/>
              <a:t>You can’t check the secondary without taking the loads out of the circuit.</a:t>
            </a:r>
          </a:p>
          <a:p>
            <a:r>
              <a:rPr lang="en-US" dirty="0"/>
              <a:t>How long does it take remove all these wires?</a:t>
            </a:r>
          </a:p>
          <a:p>
            <a:r>
              <a:rPr lang="en-US" dirty="0"/>
              <a:t>By the way what is this TR and TH terminal on the board?</a:t>
            </a:r>
          </a:p>
        </p:txBody>
      </p:sp>
      <p:sp>
        <p:nvSpPr>
          <p:cNvPr id="3" name="Text Placeholder 2"/>
          <p:cNvSpPr>
            <a:spLocks noGrp="1"/>
          </p:cNvSpPr>
          <p:nvPr>
            <p:ph type="body" sz="quarter" idx="13"/>
          </p:nvPr>
        </p:nvSpPr>
        <p:spPr>
          <a:xfrm>
            <a:off x="548642" y="143130"/>
            <a:ext cx="13319758" cy="987552"/>
          </a:xfrm>
        </p:spPr>
        <p:txBody>
          <a:bodyPr/>
          <a:lstStyle/>
          <a:p>
            <a:r>
              <a:rPr lang="en-US" dirty="0"/>
              <a:t>How Do You Check Polarity On The Secondary?</a:t>
            </a:r>
          </a:p>
        </p:txBody>
      </p:sp>
      <p:pic>
        <p:nvPicPr>
          <p:cNvPr id="4" name="Picture 15" descr="Polarity TR TH.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49083" y="2772599"/>
            <a:ext cx="7832042" cy="5365976"/>
          </a:xfrm>
          <a:prstGeom prst="rect">
            <a:avLst/>
          </a:prstGeom>
          <a:noFill/>
          <a:ln w="9525">
            <a:noFill/>
            <a:miter lim="800000"/>
            <a:headEnd/>
            <a:tailEnd/>
          </a:ln>
        </p:spPr>
      </p:pic>
      <p:sp>
        <p:nvSpPr>
          <p:cNvPr id="17" name="Text Placeholder 12">
            <a:extLst>
              <a:ext uri="{FF2B5EF4-FFF2-40B4-BE49-F238E27FC236}">
                <a16:creationId xmlns:a16="http://schemas.microsoft.com/office/drawing/2014/main" id="{2CF608F0-5FBF-861F-CE5B-CC6E99FABA1F}"/>
              </a:ext>
            </a:extLst>
          </p:cNvPr>
          <p:cNvSpPr txBox="1">
            <a:spLocks/>
          </p:cNvSpPr>
          <p:nvPr/>
        </p:nvSpPr>
        <p:spPr>
          <a:xfrm>
            <a:off x="549275" y="4604961"/>
            <a:ext cx="4615912" cy="2018504"/>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2400" b="1" dirty="0"/>
          </a:p>
          <a:p>
            <a:r>
              <a:rPr lang="en-US" sz="2400" b="1" dirty="0"/>
              <a:t>TH is not thermostat–</a:t>
            </a:r>
            <a:br>
              <a:rPr lang="en-US" sz="2400" b="1" dirty="0"/>
            </a:br>
            <a:r>
              <a:rPr lang="en-US" sz="2400" b="1" dirty="0"/>
              <a:t>it is Transformer Hot Leg</a:t>
            </a:r>
          </a:p>
          <a:p>
            <a:r>
              <a:rPr lang="en-US" sz="2400" b="1" dirty="0"/>
              <a:t>TR is not just the transformer–it is the Transformer Return</a:t>
            </a:r>
          </a:p>
          <a:p>
            <a:endParaRPr lang="en-US" sz="2400" b="1" dirty="0"/>
          </a:p>
        </p:txBody>
      </p:sp>
    </p:spTree>
    <p:extLst>
      <p:ext uri="{BB962C8B-B14F-4D97-AF65-F5344CB8AC3E}">
        <p14:creationId xmlns:p14="http://schemas.microsoft.com/office/powerpoint/2010/main" val="72340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F83B85-B242-B26C-2559-A50810936F20}"/>
              </a:ext>
            </a:extLst>
          </p:cNvPr>
          <p:cNvGrpSpPr/>
          <p:nvPr/>
        </p:nvGrpSpPr>
        <p:grpSpPr>
          <a:xfrm>
            <a:off x="4167613" y="2720697"/>
            <a:ext cx="9979588" cy="4956207"/>
            <a:chOff x="4133549" y="2765823"/>
            <a:chExt cx="9979588" cy="4956207"/>
          </a:xfrm>
        </p:grpSpPr>
        <p:grpSp>
          <p:nvGrpSpPr>
            <p:cNvPr id="2" name="Group 20"/>
            <p:cNvGrpSpPr>
              <a:grpSpLocks/>
            </p:cNvGrpSpPr>
            <p:nvPr/>
          </p:nvGrpSpPr>
          <p:grpSpPr bwMode="auto">
            <a:xfrm>
              <a:off x="4877864" y="2765823"/>
              <a:ext cx="9235273" cy="4956207"/>
              <a:chOff x="-55189" y="685800"/>
              <a:chExt cx="9645149" cy="6853727"/>
            </a:xfrm>
          </p:grpSpPr>
          <p:pic>
            <p:nvPicPr>
              <p:cNvPr id="23580" name="Picture 3" descr="sine_wave.png"/>
              <p:cNvPicPr>
                <a:picLocks noChangeAspect="1"/>
              </p:cNvPicPr>
              <p:nvPr/>
            </p:nvPicPr>
            <p:blipFill>
              <a:blip r:embed="rId3" cstate="print"/>
              <a:srcRect/>
              <a:stretch>
                <a:fillRect/>
              </a:stretch>
            </p:blipFill>
            <p:spPr bwMode="auto">
              <a:xfrm>
                <a:off x="685800" y="685800"/>
                <a:ext cx="7620000" cy="5715000"/>
              </a:xfrm>
              <a:prstGeom prst="rect">
                <a:avLst/>
              </a:prstGeom>
              <a:noFill/>
              <a:ln w="9525">
                <a:noFill/>
                <a:miter lim="800000"/>
                <a:headEnd/>
                <a:tailEnd/>
              </a:ln>
            </p:spPr>
          </p:pic>
          <p:sp>
            <p:nvSpPr>
              <p:cNvPr id="23581" name="TextBox 6"/>
              <p:cNvSpPr txBox="1">
                <a:spLocks noChangeArrowheads="1"/>
              </p:cNvSpPr>
              <p:nvPr/>
            </p:nvSpPr>
            <p:spPr bwMode="auto">
              <a:xfrm>
                <a:off x="8106218" y="2989842"/>
                <a:ext cx="1483742" cy="1762030"/>
              </a:xfrm>
              <a:prstGeom prst="rect">
                <a:avLst/>
              </a:prstGeom>
              <a:noFill/>
              <a:ln w="9525">
                <a:noFill/>
                <a:miter lim="800000"/>
                <a:headEnd/>
                <a:tailEnd/>
              </a:ln>
            </p:spPr>
            <p:txBody>
              <a:bodyPr>
                <a:spAutoFit/>
              </a:bodyPr>
              <a:lstStyle/>
              <a:p>
                <a:pPr algn="ctr"/>
                <a:r>
                  <a:rPr lang="en-US" sz="1920" dirty="0"/>
                  <a:t>Zero Crossover (No Voltage)</a:t>
                </a:r>
              </a:p>
            </p:txBody>
          </p:sp>
          <p:sp>
            <p:nvSpPr>
              <p:cNvPr id="23582" name="TextBox 7"/>
              <p:cNvSpPr txBox="1">
                <a:spLocks noChangeArrowheads="1"/>
              </p:cNvSpPr>
              <p:nvPr/>
            </p:nvSpPr>
            <p:spPr bwMode="auto">
              <a:xfrm>
                <a:off x="2664884" y="6308625"/>
                <a:ext cx="3709353" cy="1230902"/>
              </a:xfrm>
              <a:prstGeom prst="rect">
                <a:avLst/>
              </a:prstGeom>
              <a:noFill/>
              <a:ln w="9525">
                <a:noFill/>
                <a:miter lim="800000"/>
                <a:headEnd/>
                <a:tailEnd/>
              </a:ln>
            </p:spPr>
            <p:txBody>
              <a:bodyPr>
                <a:spAutoFit/>
              </a:bodyPr>
              <a:lstStyle/>
              <a:p>
                <a:pPr algn="ctr"/>
                <a:r>
                  <a:rPr lang="en-US" sz="2592" dirty="0"/>
                  <a:t>60 Hertz AC Frequency</a:t>
                </a:r>
              </a:p>
            </p:txBody>
          </p:sp>
          <p:sp>
            <p:nvSpPr>
              <p:cNvPr id="23585" name="TextBox 43"/>
              <p:cNvSpPr txBox="1">
                <a:spLocks noChangeArrowheads="1"/>
              </p:cNvSpPr>
              <p:nvPr/>
            </p:nvSpPr>
            <p:spPr bwMode="auto">
              <a:xfrm>
                <a:off x="-55189" y="1538468"/>
                <a:ext cx="1143000" cy="1230902"/>
              </a:xfrm>
              <a:prstGeom prst="rect">
                <a:avLst/>
              </a:prstGeom>
              <a:noFill/>
              <a:ln w="9525">
                <a:noFill/>
                <a:miter lim="800000"/>
                <a:headEnd/>
                <a:tailEnd/>
              </a:ln>
            </p:spPr>
            <p:txBody>
              <a:bodyPr>
                <a:spAutoFit/>
              </a:bodyPr>
              <a:lstStyle/>
              <a:p>
                <a:pPr algn="ctr"/>
                <a:r>
                  <a:rPr lang="en-US" sz="2592" dirty="0"/>
                  <a:t>+  VAC</a:t>
                </a:r>
              </a:p>
            </p:txBody>
          </p:sp>
          <p:sp>
            <p:nvSpPr>
              <p:cNvPr id="23586" name="TextBox 44"/>
              <p:cNvSpPr txBox="1">
                <a:spLocks noChangeArrowheads="1"/>
              </p:cNvSpPr>
              <p:nvPr/>
            </p:nvSpPr>
            <p:spPr bwMode="auto">
              <a:xfrm>
                <a:off x="-44051" y="5044704"/>
                <a:ext cx="1143000" cy="1230902"/>
              </a:xfrm>
              <a:prstGeom prst="rect">
                <a:avLst/>
              </a:prstGeom>
              <a:noFill/>
              <a:ln w="9525">
                <a:noFill/>
                <a:miter lim="800000"/>
                <a:headEnd/>
                <a:tailEnd/>
              </a:ln>
            </p:spPr>
            <p:txBody>
              <a:bodyPr>
                <a:spAutoFit/>
              </a:bodyPr>
              <a:lstStyle/>
              <a:p>
                <a:pPr algn="ctr"/>
                <a:r>
                  <a:rPr lang="en-US" sz="2592" dirty="0"/>
                  <a:t>-  VAC </a:t>
                </a:r>
              </a:p>
            </p:txBody>
          </p:sp>
        </p:grpSp>
        <p:sp>
          <p:nvSpPr>
            <p:cNvPr id="33" name="TextBox 43"/>
            <p:cNvSpPr txBox="1">
              <a:spLocks noChangeArrowheads="1"/>
            </p:cNvSpPr>
            <p:nvPr/>
          </p:nvSpPr>
          <p:spPr bwMode="auto">
            <a:xfrm>
              <a:off x="4133549" y="4590087"/>
              <a:ext cx="1267806" cy="491225"/>
            </a:xfrm>
            <a:prstGeom prst="rect">
              <a:avLst/>
            </a:prstGeom>
            <a:noFill/>
            <a:ln w="9525">
              <a:noFill/>
              <a:miter lim="800000"/>
              <a:headEnd/>
              <a:tailEnd/>
            </a:ln>
          </p:spPr>
          <p:txBody>
            <a:bodyPr>
              <a:spAutoFit/>
            </a:bodyPr>
            <a:lstStyle/>
            <a:p>
              <a:pPr algn="ctr"/>
              <a:r>
                <a:rPr lang="en-US" sz="2592" dirty="0"/>
                <a:t>0 VAC</a:t>
              </a:r>
            </a:p>
          </p:txBody>
        </p:sp>
      </p:grpSp>
      <p:sp>
        <p:nvSpPr>
          <p:cNvPr id="3" name="Text Placeholder 2">
            <a:extLst>
              <a:ext uri="{FF2B5EF4-FFF2-40B4-BE49-F238E27FC236}">
                <a16:creationId xmlns:a16="http://schemas.microsoft.com/office/drawing/2014/main" id="{2591F17D-09CE-BA01-C225-6D96D39B6D08}"/>
              </a:ext>
            </a:extLst>
          </p:cNvPr>
          <p:cNvSpPr>
            <a:spLocks noGrp="1"/>
          </p:cNvSpPr>
          <p:nvPr>
            <p:ph type="body" sz="quarter" idx="15"/>
          </p:nvPr>
        </p:nvSpPr>
        <p:spPr>
          <a:xfrm>
            <a:off x="761999" y="1554480"/>
            <a:ext cx="11466163" cy="2978192"/>
          </a:xfrm>
        </p:spPr>
        <p:txBody>
          <a:bodyPr/>
          <a:lstStyle/>
          <a:p>
            <a:r>
              <a:rPr lang="en-US" dirty="0"/>
              <a:t>It is an alternating current that switches its polarity 60 times in a second. It literally goes positive and negative every 1/60</a:t>
            </a:r>
            <a:r>
              <a:rPr lang="en-US" baseline="30000" dirty="0"/>
              <a:t>th</a:t>
            </a:r>
            <a:r>
              <a:rPr lang="en-US" dirty="0"/>
              <a:t> of a second</a:t>
            </a:r>
          </a:p>
          <a:p>
            <a:endParaRPr lang="en-US" dirty="0"/>
          </a:p>
        </p:txBody>
      </p:sp>
      <p:sp>
        <p:nvSpPr>
          <p:cNvPr id="4" name="Text Placeholder 3"/>
          <p:cNvSpPr>
            <a:spLocks noGrp="1"/>
          </p:cNvSpPr>
          <p:nvPr>
            <p:ph type="body" sz="quarter" idx="13"/>
          </p:nvPr>
        </p:nvSpPr>
        <p:spPr/>
        <p:txBody>
          <a:bodyPr/>
          <a:lstStyle/>
          <a:p>
            <a:r>
              <a:rPr lang="en-US" dirty="0"/>
              <a:t>Check the Frequency (Hertz) to Check the Polarity</a:t>
            </a:r>
          </a:p>
        </p:txBody>
      </p:sp>
      <p:sp>
        <p:nvSpPr>
          <p:cNvPr id="9" name="TextBox 8">
            <a:extLst>
              <a:ext uri="{FF2B5EF4-FFF2-40B4-BE49-F238E27FC236}">
                <a16:creationId xmlns:a16="http://schemas.microsoft.com/office/drawing/2014/main" id="{7BFF4B27-98A6-EE72-234C-9163259163F4}"/>
              </a:ext>
            </a:extLst>
          </p:cNvPr>
          <p:cNvSpPr txBox="1"/>
          <p:nvPr/>
        </p:nvSpPr>
        <p:spPr>
          <a:xfrm>
            <a:off x="700175" y="3347121"/>
            <a:ext cx="2816748" cy="1200329"/>
          </a:xfrm>
          <a:prstGeom prst="rect">
            <a:avLst/>
          </a:prstGeom>
          <a:noFill/>
        </p:spPr>
        <p:txBody>
          <a:bodyPr wrap="square">
            <a:spAutoFit/>
          </a:bodyPr>
          <a:lstStyle/>
          <a:p>
            <a:r>
              <a:rPr lang="en-US" sz="2400" b="1" dirty="0"/>
              <a:t>You don’t need an oscilloscope to verify frequency</a:t>
            </a:r>
          </a:p>
        </p:txBody>
      </p:sp>
    </p:spTree>
    <p:extLst>
      <p:ext uri="{BB962C8B-B14F-4D97-AF65-F5344CB8AC3E}">
        <p14:creationId xmlns:p14="http://schemas.microsoft.com/office/powerpoint/2010/main" val="860703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7BC84A-B982-A30D-C3F0-F9C7B1817BEF}"/>
              </a:ext>
            </a:extLst>
          </p:cNvPr>
          <p:cNvSpPr>
            <a:spLocks noGrp="1"/>
          </p:cNvSpPr>
          <p:nvPr>
            <p:ph type="body" sz="quarter" idx="15"/>
          </p:nvPr>
        </p:nvSpPr>
        <p:spPr>
          <a:xfrm>
            <a:off x="761998" y="1919350"/>
            <a:ext cx="3505201" cy="4033911"/>
          </a:xfrm>
        </p:spPr>
        <p:txBody>
          <a:bodyPr/>
          <a:lstStyle/>
          <a:p>
            <a:pPr marL="106362" lvl="1" indent="0">
              <a:buSzPct val="60000"/>
              <a:buNone/>
            </a:pPr>
            <a:r>
              <a:rPr lang="en-US" sz="2400" dirty="0"/>
              <a:t>You’ve got 120VAC and 24 VAC in the Furnace. If they are in phase they have the same frequency and go positive and negative in tandem.</a:t>
            </a:r>
          </a:p>
          <a:p>
            <a:pPr marL="106362" lvl="1" indent="0">
              <a:buSzPct val="60000"/>
              <a:buNone/>
            </a:pPr>
            <a:endParaRPr lang="en-US" sz="2400" b="1" dirty="0"/>
          </a:p>
          <a:p>
            <a:pPr marL="106362" lvl="1" indent="0">
              <a:buSzPct val="60000"/>
              <a:buNone/>
            </a:pPr>
            <a:r>
              <a:rPr lang="en-US" sz="2400" b="1" dirty="0"/>
              <a:t>If the Primary has the right polarity and it is in phase with the secondary what does that tell  you?</a:t>
            </a:r>
          </a:p>
          <a:p>
            <a:pPr marL="106362" lvl="1" indent="0">
              <a:buSzPct val="60000"/>
              <a:buNone/>
            </a:pPr>
            <a:endParaRPr lang="en-US" sz="2400" dirty="0"/>
          </a:p>
        </p:txBody>
      </p:sp>
      <p:grpSp>
        <p:nvGrpSpPr>
          <p:cNvPr id="34" name="Group 33">
            <a:extLst>
              <a:ext uri="{FF2B5EF4-FFF2-40B4-BE49-F238E27FC236}">
                <a16:creationId xmlns:a16="http://schemas.microsoft.com/office/drawing/2014/main" id="{42226302-77B0-0C25-91B3-822AEC0F841B}"/>
              </a:ext>
            </a:extLst>
          </p:cNvPr>
          <p:cNvGrpSpPr/>
          <p:nvPr/>
        </p:nvGrpSpPr>
        <p:grpSpPr>
          <a:xfrm>
            <a:off x="4267199" y="2286001"/>
            <a:ext cx="9875519" cy="4801351"/>
            <a:chOff x="1920241" y="2286001"/>
            <a:chExt cx="9875519" cy="4801351"/>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1211" y="2457240"/>
              <a:ext cx="2475259" cy="4630111"/>
            </a:xfrm>
            <a:prstGeom prst="rect">
              <a:avLst/>
            </a:prstGeom>
          </p:spPr>
        </p:pic>
        <p:cxnSp>
          <p:nvCxnSpPr>
            <p:cNvPr id="10" name="Straight Arrow Connector 168"/>
            <p:cNvCxnSpPr>
              <a:cxnSpLocks noChangeShapeType="1"/>
            </p:cNvCxnSpPr>
            <p:nvPr/>
          </p:nvCxnSpPr>
          <p:spPr bwMode="auto">
            <a:xfrm flipV="1">
              <a:off x="3878165" y="4861206"/>
              <a:ext cx="1969745" cy="25982"/>
            </a:xfrm>
            <a:prstGeom prst="straightConnector1">
              <a:avLst/>
            </a:prstGeom>
            <a:noFill/>
            <a:ln w="12700" algn="ctr">
              <a:solidFill>
                <a:srgbClr val="FFFF00"/>
              </a:solidFill>
              <a:prstDash val="sysDash"/>
              <a:round/>
              <a:headEnd/>
              <a:tailEnd type="arrow" w="med" len="med"/>
            </a:ln>
          </p:spPr>
        </p:cxn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5556" y="2377441"/>
              <a:ext cx="2307164" cy="4709911"/>
            </a:xfrm>
            <a:prstGeom prst="rect">
              <a:avLst/>
            </a:prstGeom>
          </p:spPr>
        </p:pic>
        <p:sp>
          <p:nvSpPr>
            <p:cNvPr id="15" name="TextBox 14"/>
            <p:cNvSpPr txBox="1"/>
            <p:nvPr/>
          </p:nvSpPr>
          <p:spPr>
            <a:xfrm>
              <a:off x="2045704" y="2679413"/>
              <a:ext cx="1607646" cy="350865"/>
            </a:xfrm>
            <a:prstGeom prst="rect">
              <a:avLst/>
            </a:prstGeom>
            <a:noFill/>
          </p:spPr>
          <p:txBody>
            <a:bodyPr wrap="square" rtlCol="0">
              <a:spAutoFit/>
            </a:bodyPr>
            <a:lstStyle/>
            <a:p>
              <a:r>
                <a:rPr lang="en-US" sz="1680" dirty="0"/>
                <a:t>+ 120 VAC</a:t>
              </a:r>
            </a:p>
          </p:txBody>
        </p:sp>
        <p:sp>
          <p:nvSpPr>
            <p:cNvPr id="18" name="TextBox 17"/>
            <p:cNvSpPr txBox="1"/>
            <p:nvPr/>
          </p:nvSpPr>
          <p:spPr>
            <a:xfrm>
              <a:off x="2011681" y="4712357"/>
              <a:ext cx="1607646" cy="350865"/>
            </a:xfrm>
            <a:prstGeom prst="rect">
              <a:avLst/>
            </a:prstGeom>
            <a:noFill/>
          </p:spPr>
          <p:txBody>
            <a:bodyPr wrap="square" rtlCol="0">
              <a:spAutoFit/>
            </a:bodyPr>
            <a:lstStyle/>
            <a:p>
              <a:r>
                <a:rPr lang="en-US" sz="1680" dirty="0"/>
                <a:t>+ 24 VAC</a:t>
              </a:r>
            </a:p>
          </p:txBody>
        </p:sp>
        <p:sp>
          <p:nvSpPr>
            <p:cNvPr id="19" name="TextBox 18"/>
            <p:cNvSpPr txBox="1"/>
            <p:nvPr/>
          </p:nvSpPr>
          <p:spPr>
            <a:xfrm>
              <a:off x="2028692" y="6273218"/>
              <a:ext cx="1607646" cy="350865"/>
            </a:xfrm>
            <a:prstGeom prst="rect">
              <a:avLst/>
            </a:prstGeom>
            <a:noFill/>
          </p:spPr>
          <p:txBody>
            <a:bodyPr wrap="square" rtlCol="0">
              <a:spAutoFit/>
            </a:bodyPr>
            <a:lstStyle/>
            <a:p>
              <a:r>
                <a:rPr lang="en-US" sz="1680" dirty="0"/>
                <a:t>- 24 VAC</a:t>
              </a:r>
            </a:p>
          </p:txBody>
        </p:sp>
        <p:cxnSp>
          <p:nvCxnSpPr>
            <p:cNvPr id="8" name="Straight Arrow Connector 168"/>
            <p:cNvCxnSpPr>
              <a:cxnSpLocks noChangeShapeType="1"/>
            </p:cNvCxnSpPr>
            <p:nvPr/>
          </p:nvCxnSpPr>
          <p:spPr bwMode="auto">
            <a:xfrm flipV="1">
              <a:off x="3873911" y="2679405"/>
              <a:ext cx="6567264" cy="21727"/>
            </a:xfrm>
            <a:prstGeom prst="straightConnector1">
              <a:avLst/>
            </a:prstGeom>
            <a:noFill/>
            <a:ln w="12700" algn="ctr">
              <a:solidFill>
                <a:srgbClr val="FFFF00"/>
              </a:solidFill>
              <a:prstDash val="sysDash"/>
              <a:round/>
              <a:headEnd/>
              <a:tailEnd type="arrow" w="med" len="med"/>
            </a:ln>
          </p:spPr>
        </p:cxnSp>
        <p:cxnSp>
          <p:nvCxnSpPr>
            <p:cNvPr id="12" name="Straight Arrow Connector 168"/>
            <p:cNvCxnSpPr>
              <a:cxnSpLocks noChangeShapeType="1"/>
            </p:cNvCxnSpPr>
            <p:nvPr/>
          </p:nvCxnSpPr>
          <p:spPr bwMode="auto">
            <a:xfrm flipV="1">
              <a:off x="3995421" y="6457883"/>
              <a:ext cx="6977380" cy="59944"/>
            </a:xfrm>
            <a:prstGeom prst="straightConnector1">
              <a:avLst/>
            </a:prstGeom>
            <a:noFill/>
            <a:ln w="12700" algn="ctr">
              <a:solidFill>
                <a:srgbClr val="FFFF00"/>
              </a:solidFill>
              <a:prstDash val="sysDash"/>
              <a:round/>
              <a:headEnd/>
              <a:tailEnd type="arrow" w="med" len="med"/>
            </a:ln>
          </p:spPr>
        </p:cxnSp>
        <p:sp>
          <p:nvSpPr>
            <p:cNvPr id="13" name="TextBox 12"/>
            <p:cNvSpPr txBox="1"/>
            <p:nvPr/>
          </p:nvSpPr>
          <p:spPr bwMode="auto">
            <a:xfrm>
              <a:off x="3840480" y="2286001"/>
              <a:ext cx="2834640" cy="453201"/>
            </a:xfrm>
            <a:prstGeom prst="rect">
              <a:avLst/>
            </a:prstGeom>
            <a:noFill/>
            <a:ln w="9525">
              <a:noFill/>
              <a:miter lim="800000"/>
              <a:headEnd/>
              <a:tailEnd/>
            </a:ln>
          </p:spPr>
          <p:txBody>
            <a:bodyPr wrap="square" rtlCol="0">
              <a:spAutoFit/>
            </a:bodyPr>
            <a:lstStyle/>
            <a:p>
              <a:pPr eaLnBrk="0" hangingPunct="0">
                <a:lnSpc>
                  <a:spcPct val="105000"/>
                </a:lnSpc>
              </a:pPr>
              <a:r>
                <a:rPr lang="en-US" sz="2400" dirty="0"/>
                <a:t>In Phase</a:t>
              </a:r>
            </a:p>
          </p:txBody>
        </p:sp>
        <p:sp>
          <p:nvSpPr>
            <p:cNvPr id="20" name="TextBox 19"/>
            <p:cNvSpPr txBox="1"/>
            <p:nvPr/>
          </p:nvSpPr>
          <p:spPr bwMode="auto">
            <a:xfrm>
              <a:off x="8321040" y="2286001"/>
              <a:ext cx="2834640" cy="453201"/>
            </a:xfrm>
            <a:prstGeom prst="rect">
              <a:avLst/>
            </a:prstGeom>
            <a:noFill/>
            <a:ln w="9525">
              <a:noFill/>
              <a:miter lim="800000"/>
              <a:headEnd/>
              <a:tailEnd/>
            </a:ln>
          </p:spPr>
          <p:txBody>
            <a:bodyPr wrap="square" rtlCol="0">
              <a:spAutoFit/>
            </a:bodyPr>
            <a:lstStyle/>
            <a:p>
              <a:pPr eaLnBrk="0" hangingPunct="0">
                <a:lnSpc>
                  <a:spcPct val="105000"/>
                </a:lnSpc>
              </a:pPr>
              <a:r>
                <a:rPr lang="en-US" sz="2400" dirty="0"/>
                <a:t>Out of Phase</a:t>
              </a:r>
            </a:p>
          </p:txBody>
        </p:sp>
        <p:cxnSp>
          <p:nvCxnSpPr>
            <p:cNvPr id="16" name="Straight Connector 15"/>
            <p:cNvCxnSpPr/>
            <p:nvPr/>
          </p:nvCxnSpPr>
          <p:spPr bwMode="auto">
            <a:xfrm>
              <a:off x="2824010" y="5633304"/>
              <a:ext cx="8971750" cy="0"/>
            </a:xfrm>
            <a:prstGeom prst="line">
              <a:avLst/>
            </a:prstGeom>
            <a:solidFill>
              <a:schemeClr val="accent1"/>
            </a:solidFill>
            <a:ln w="76200" cap="flat" cmpd="sng" algn="ctr">
              <a:solidFill>
                <a:schemeClr val="accent1"/>
              </a:solidFill>
              <a:prstDash val="solid"/>
              <a:round/>
              <a:headEnd type="none" w="med" len="med"/>
              <a:tailEnd type="none" w="med" len="med"/>
            </a:ln>
            <a:effectLst/>
          </p:spPr>
        </p:cxnSp>
        <p:sp>
          <p:nvSpPr>
            <p:cNvPr id="21" name="TextBox 20"/>
            <p:cNvSpPr txBox="1"/>
            <p:nvPr/>
          </p:nvSpPr>
          <p:spPr>
            <a:xfrm>
              <a:off x="1920241" y="5428864"/>
              <a:ext cx="1607646" cy="350865"/>
            </a:xfrm>
            <a:prstGeom prst="rect">
              <a:avLst/>
            </a:prstGeom>
            <a:noFill/>
          </p:spPr>
          <p:txBody>
            <a:bodyPr wrap="square" rtlCol="0">
              <a:spAutoFit/>
            </a:bodyPr>
            <a:lstStyle/>
            <a:p>
              <a:r>
                <a:rPr lang="en-US" sz="1680" dirty="0"/>
                <a:t>O VAC</a:t>
              </a:r>
            </a:p>
          </p:txBody>
        </p:sp>
      </p:grpSp>
      <p:sp>
        <p:nvSpPr>
          <p:cNvPr id="32" name="Text Placeholder 31">
            <a:extLst>
              <a:ext uri="{FF2B5EF4-FFF2-40B4-BE49-F238E27FC236}">
                <a16:creationId xmlns:a16="http://schemas.microsoft.com/office/drawing/2014/main" id="{5FF05DA0-7E99-729F-CDD9-7664C7FC47F1}"/>
              </a:ext>
            </a:extLst>
          </p:cNvPr>
          <p:cNvSpPr>
            <a:spLocks noGrp="1"/>
          </p:cNvSpPr>
          <p:nvPr>
            <p:ph type="body" sz="quarter" idx="13"/>
          </p:nvPr>
        </p:nvSpPr>
        <p:spPr/>
        <p:txBody>
          <a:bodyPr/>
          <a:lstStyle/>
          <a:p>
            <a:r>
              <a:rPr lang="en-US" dirty="0"/>
              <a:t>To Check the Secondary You Check the Phasing!</a:t>
            </a:r>
          </a:p>
        </p:txBody>
      </p:sp>
    </p:spTree>
    <p:extLst>
      <p:ext uri="{BB962C8B-B14F-4D97-AF65-F5344CB8AC3E}">
        <p14:creationId xmlns:p14="http://schemas.microsoft.com/office/powerpoint/2010/main" val="3835536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502EE5-6736-B7BF-F7ED-3AD5B3D30101}"/>
              </a:ext>
            </a:extLst>
          </p:cNvPr>
          <p:cNvSpPr>
            <a:spLocks noGrp="1"/>
          </p:cNvSpPr>
          <p:nvPr>
            <p:ph type="body" sz="quarter" idx="15"/>
          </p:nvPr>
        </p:nvSpPr>
        <p:spPr>
          <a:xfrm>
            <a:off x="761999" y="1554481"/>
            <a:ext cx="4930257" cy="4127296"/>
          </a:xfrm>
        </p:spPr>
        <p:txBody>
          <a:bodyPr/>
          <a:lstStyle/>
          <a:p>
            <a:r>
              <a:rPr lang="en-US" sz="2400" dirty="0"/>
              <a:t>It is for stability for the flame rectification circuit why phasing is a consideration. The control simply measure the difference in the “peak to peak” of the voltages.</a:t>
            </a:r>
          </a:p>
          <a:p>
            <a:r>
              <a:rPr lang="en-US" sz="2400" b="1" dirty="0"/>
              <a:t>A smaller number than 120 VAC indicates correct polarity.</a:t>
            </a:r>
          </a:p>
          <a:p>
            <a:r>
              <a:rPr lang="en-US" sz="2400" b="1" dirty="0"/>
              <a:t>A larger number than 120 VAC indicates incorrect polarity</a:t>
            </a:r>
          </a:p>
          <a:p>
            <a:endParaRPr lang="en-US" sz="2400" dirty="0"/>
          </a:p>
          <a:p>
            <a:endParaRPr lang="en-US" sz="2400" dirty="0"/>
          </a:p>
          <a:p>
            <a:endParaRPr lang="en-US" sz="2400" dirty="0"/>
          </a:p>
          <a:p>
            <a:endParaRPr lang="en-US" sz="2400" dirty="0"/>
          </a:p>
        </p:txBody>
      </p:sp>
      <p:sp>
        <p:nvSpPr>
          <p:cNvPr id="7" name="Text Placeholder 6"/>
          <p:cNvSpPr>
            <a:spLocks noGrp="1"/>
          </p:cNvSpPr>
          <p:nvPr>
            <p:ph type="body" sz="quarter" idx="13"/>
          </p:nvPr>
        </p:nvSpPr>
        <p:spPr/>
        <p:txBody>
          <a:bodyPr/>
          <a:lstStyle/>
          <a:p>
            <a:pPr>
              <a:buNone/>
            </a:pPr>
            <a:r>
              <a:rPr lang="en-US" dirty="0"/>
              <a:t>What is it to be “In Phase”</a:t>
            </a:r>
          </a:p>
        </p:txBody>
      </p:sp>
      <p:grpSp>
        <p:nvGrpSpPr>
          <p:cNvPr id="4" name="Group 3">
            <a:extLst>
              <a:ext uri="{FF2B5EF4-FFF2-40B4-BE49-F238E27FC236}">
                <a16:creationId xmlns:a16="http://schemas.microsoft.com/office/drawing/2014/main" id="{55C5CC79-0807-F21E-3E41-55263F3C8166}"/>
              </a:ext>
            </a:extLst>
          </p:cNvPr>
          <p:cNvGrpSpPr/>
          <p:nvPr/>
        </p:nvGrpSpPr>
        <p:grpSpPr>
          <a:xfrm>
            <a:off x="5658232" y="1945492"/>
            <a:ext cx="8579016" cy="4338616"/>
            <a:chOff x="3211030" y="2427945"/>
            <a:chExt cx="8579016" cy="4338616"/>
          </a:xfrm>
        </p:grpSpPr>
        <p:pic>
          <p:nvPicPr>
            <p:cNvPr id="63494" name="Picture 4" descr="Phasing.pn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03737" y="2427945"/>
              <a:ext cx="6886309" cy="4338616"/>
            </a:xfrm>
            <a:prstGeom prst="rect">
              <a:avLst/>
            </a:prstGeom>
            <a:noFill/>
            <a:ln w="9525">
              <a:noFill/>
              <a:miter lim="800000"/>
              <a:headEnd/>
              <a:tailEnd/>
            </a:ln>
          </p:spPr>
        </p:pic>
        <p:cxnSp>
          <p:nvCxnSpPr>
            <p:cNvPr id="8" name="Straight Arrow Connector 168"/>
            <p:cNvCxnSpPr>
              <a:cxnSpLocks noChangeShapeType="1"/>
            </p:cNvCxnSpPr>
            <p:nvPr/>
          </p:nvCxnSpPr>
          <p:spPr bwMode="auto">
            <a:xfrm flipV="1">
              <a:off x="5073260" y="2679405"/>
              <a:ext cx="6567264" cy="21727"/>
            </a:xfrm>
            <a:prstGeom prst="straightConnector1">
              <a:avLst/>
            </a:prstGeom>
            <a:noFill/>
            <a:ln w="12700" algn="ctr">
              <a:solidFill>
                <a:srgbClr val="FFFF00"/>
              </a:solidFill>
              <a:prstDash val="sysDash"/>
              <a:round/>
              <a:headEnd/>
              <a:tailEnd type="arrow" w="med" len="med"/>
            </a:ln>
          </p:spPr>
        </p:cxnSp>
        <p:cxnSp>
          <p:nvCxnSpPr>
            <p:cNvPr id="10" name="Straight Arrow Connector 168"/>
            <p:cNvCxnSpPr>
              <a:cxnSpLocks noChangeShapeType="1"/>
            </p:cNvCxnSpPr>
            <p:nvPr/>
          </p:nvCxnSpPr>
          <p:spPr bwMode="auto">
            <a:xfrm flipV="1">
              <a:off x="5077514" y="4861206"/>
              <a:ext cx="1969745" cy="25982"/>
            </a:xfrm>
            <a:prstGeom prst="straightConnector1">
              <a:avLst/>
            </a:prstGeom>
            <a:noFill/>
            <a:ln w="12700" algn="ctr">
              <a:solidFill>
                <a:srgbClr val="FFFF00"/>
              </a:solidFill>
              <a:prstDash val="sysDash"/>
              <a:round/>
              <a:headEnd/>
              <a:tailEnd type="arrow" w="med" len="med"/>
            </a:ln>
          </p:spPr>
        </p:cxnSp>
        <p:cxnSp>
          <p:nvCxnSpPr>
            <p:cNvPr id="12" name="Straight Arrow Connector 168"/>
            <p:cNvCxnSpPr>
              <a:cxnSpLocks noChangeShapeType="1"/>
            </p:cNvCxnSpPr>
            <p:nvPr/>
          </p:nvCxnSpPr>
          <p:spPr bwMode="auto">
            <a:xfrm flipV="1">
              <a:off x="5094513" y="6430577"/>
              <a:ext cx="3522098" cy="30235"/>
            </a:xfrm>
            <a:prstGeom prst="straightConnector1">
              <a:avLst/>
            </a:prstGeom>
            <a:noFill/>
            <a:ln w="12700" algn="ctr">
              <a:solidFill>
                <a:srgbClr val="FFFF00"/>
              </a:solidFill>
              <a:prstDash val="sysDash"/>
              <a:round/>
              <a:headEnd/>
              <a:tailEnd type="arrow" w="med" len="med"/>
            </a:ln>
          </p:spPr>
        </p:cxnSp>
        <p:sp>
          <p:nvSpPr>
            <p:cNvPr id="15" name="TextBox 14"/>
            <p:cNvSpPr txBox="1"/>
            <p:nvPr/>
          </p:nvSpPr>
          <p:spPr>
            <a:xfrm>
              <a:off x="3245054" y="2679413"/>
              <a:ext cx="1607646" cy="350865"/>
            </a:xfrm>
            <a:prstGeom prst="rect">
              <a:avLst/>
            </a:prstGeom>
            <a:noFill/>
          </p:spPr>
          <p:txBody>
            <a:bodyPr wrap="square" rtlCol="0">
              <a:spAutoFit/>
            </a:bodyPr>
            <a:lstStyle/>
            <a:p>
              <a:r>
                <a:rPr lang="en-US" sz="1680" dirty="0"/>
                <a:t>+ 120 VAC</a:t>
              </a:r>
            </a:p>
          </p:txBody>
        </p:sp>
        <p:sp>
          <p:nvSpPr>
            <p:cNvPr id="18" name="TextBox 17"/>
            <p:cNvSpPr txBox="1"/>
            <p:nvPr/>
          </p:nvSpPr>
          <p:spPr>
            <a:xfrm>
              <a:off x="3211030" y="4712357"/>
              <a:ext cx="1607646" cy="350865"/>
            </a:xfrm>
            <a:prstGeom prst="rect">
              <a:avLst/>
            </a:prstGeom>
            <a:noFill/>
          </p:spPr>
          <p:txBody>
            <a:bodyPr wrap="square" rtlCol="0">
              <a:spAutoFit/>
            </a:bodyPr>
            <a:lstStyle/>
            <a:p>
              <a:r>
                <a:rPr lang="en-US" sz="1680" dirty="0"/>
                <a:t>+ 24 VAC</a:t>
              </a:r>
            </a:p>
          </p:txBody>
        </p:sp>
        <p:sp>
          <p:nvSpPr>
            <p:cNvPr id="19" name="TextBox 18"/>
            <p:cNvSpPr txBox="1"/>
            <p:nvPr/>
          </p:nvSpPr>
          <p:spPr>
            <a:xfrm>
              <a:off x="3228041" y="6273218"/>
              <a:ext cx="1607646" cy="350865"/>
            </a:xfrm>
            <a:prstGeom prst="rect">
              <a:avLst/>
            </a:prstGeom>
            <a:noFill/>
          </p:spPr>
          <p:txBody>
            <a:bodyPr wrap="square" rtlCol="0">
              <a:spAutoFit/>
            </a:bodyPr>
            <a:lstStyle/>
            <a:p>
              <a:r>
                <a:rPr lang="en-US" sz="1680" dirty="0"/>
                <a:t>- 24 VAC</a:t>
              </a:r>
            </a:p>
          </p:txBody>
        </p:sp>
        <p:sp>
          <p:nvSpPr>
            <p:cNvPr id="13" name="TextBox 12"/>
            <p:cNvSpPr txBox="1"/>
            <p:nvPr/>
          </p:nvSpPr>
          <p:spPr>
            <a:xfrm>
              <a:off x="4153075" y="5428864"/>
              <a:ext cx="1607646" cy="350865"/>
            </a:xfrm>
            <a:prstGeom prst="rect">
              <a:avLst/>
            </a:prstGeom>
            <a:noFill/>
          </p:spPr>
          <p:txBody>
            <a:bodyPr wrap="square" rtlCol="0">
              <a:spAutoFit/>
            </a:bodyPr>
            <a:lstStyle/>
            <a:p>
              <a:r>
                <a:rPr lang="en-US" sz="1680" dirty="0"/>
                <a:t>O VAC</a:t>
              </a:r>
            </a:p>
          </p:txBody>
        </p:sp>
      </p:grpSp>
    </p:spTree>
    <p:extLst>
      <p:ext uri="{BB962C8B-B14F-4D97-AF65-F5344CB8AC3E}">
        <p14:creationId xmlns:p14="http://schemas.microsoft.com/office/powerpoint/2010/main" val="327920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01AC69-1AE1-4A60-A6B3-85E4115653D0}"/>
              </a:ext>
            </a:extLst>
          </p:cNvPr>
          <p:cNvPicPr>
            <a:picLocks noChangeAspect="1"/>
          </p:cNvPicPr>
          <p:nvPr/>
        </p:nvPicPr>
        <p:blipFill>
          <a:blip r:embed="rId3"/>
          <a:stretch>
            <a:fillRect/>
          </a:stretch>
        </p:blipFill>
        <p:spPr>
          <a:xfrm>
            <a:off x="4459262" y="5940565"/>
            <a:ext cx="2171700" cy="1931670"/>
          </a:xfrm>
          <a:prstGeom prst="rect">
            <a:avLst/>
          </a:prstGeom>
        </p:spPr>
      </p:pic>
      <p:sp>
        <p:nvSpPr>
          <p:cNvPr id="11" name="Text Placeholder 10">
            <a:extLst>
              <a:ext uri="{FF2B5EF4-FFF2-40B4-BE49-F238E27FC236}">
                <a16:creationId xmlns:a16="http://schemas.microsoft.com/office/drawing/2014/main" id="{68C3490E-48DC-F809-950B-77118420377A}"/>
              </a:ext>
            </a:extLst>
          </p:cNvPr>
          <p:cNvSpPr>
            <a:spLocks noGrp="1"/>
          </p:cNvSpPr>
          <p:nvPr>
            <p:ph type="body" sz="quarter" idx="15"/>
          </p:nvPr>
        </p:nvSpPr>
        <p:spPr>
          <a:xfrm>
            <a:off x="762000" y="1805961"/>
            <a:ext cx="6172200" cy="3581243"/>
          </a:xfrm>
        </p:spPr>
        <p:txBody>
          <a:bodyPr/>
          <a:lstStyle/>
          <a:p>
            <a:pPr marL="285750" indent="-285750">
              <a:buFont typeface="Arial" panose="020B0604020202020204" pitchFamily="34" charset="0"/>
              <a:buChar char="•"/>
            </a:pPr>
            <a:r>
              <a:rPr lang="en-US" sz="2800" dirty="0"/>
              <a:t>Visual</a:t>
            </a:r>
          </a:p>
          <a:p>
            <a:pPr marL="285750" indent="-285750">
              <a:buFont typeface="Arial" panose="020B0604020202020204" pitchFamily="34" charset="0"/>
              <a:buChar char="•"/>
            </a:pPr>
            <a:r>
              <a:rPr lang="en-US" sz="2800" dirty="0"/>
              <a:t>IR</a:t>
            </a:r>
          </a:p>
          <a:p>
            <a:pPr marL="285750" indent="-285750">
              <a:buFont typeface="Arial" panose="020B0604020202020204" pitchFamily="34" charset="0"/>
              <a:buChar char="•"/>
            </a:pPr>
            <a:r>
              <a:rPr lang="en-US" sz="2800" dirty="0"/>
              <a:t>UV</a:t>
            </a:r>
          </a:p>
          <a:p>
            <a:pPr marL="285750" indent="-285750">
              <a:buFont typeface="Arial" panose="020B0604020202020204" pitchFamily="34" charset="0"/>
              <a:buChar char="•"/>
            </a:pPr>
            <a:r>
              <a:rPr lang="en-US" sz="2800" dirty="0"/>
              <a:t>Electro-Mechanical</a:t>
            </a:r>
          </a:p>
          <a:p>
            <a:pPr marL="285750" indent="-285750">
              <a:buFont typeface="Arial" panose="020B0604020202020204" pitchFamily="34" charset="0"/>
              <a:buChar char="•"/>
            </a:pPr>
            <a:r>
              <a:rPr lang="en-US" sz="2800" dirty="0"/>
              <a:t>Heat reactive switches</a:t>
            </a:r>
          </a:p>
          <a:p>
            <a:pPr marL="285750" indent="-285750">
              <a:buFont typeface="Arial" panose="020B0604020202020204" pitchFamily="34" charset="0"/>
              <a:buChar char="•"/>
            </a:pPr>
            <a:r>
              <a:rPr lang="en-US" sz="2800" dirty="0"/>
              <a:t>Electrical</a:t>
            </a:r>
          </a:p>
          <a:p>
            <a:pPr marL="285750" indent="-285750">
              <a:buFont typeface="Arial" panose="020B0604020202020204" pitchFamily="34" charset="0"/>
              <a:buChar char="•"/>
            </a:pPr>
            <a:r>
              <a:rPr lang="en-US" sz="2800" dirty="0"/>
              <a:t>Thermocouple/ Thermopile</a:t>
            </a:r>
          </a:p>
          <a:p>
            <a:pPr marL="285750" indent="-285750">
              <a:buFont typeface="Arial" panose="020B0604020202020204" pitchFamily="34" charset="0"/>
              <a:buChar char="•"/>
            </a:pPr>
            <a:r>
              <a:rPr lang="en-US" sz="2800" dirty="0"/>
              <a:t>Flame Rectification</a:t>
            </a:r>
          </a:p>
        </p:txBody>
      </p:sp>
      <p:sp>
        <p:nvSpPr>
          <p:cNvPr id="3" name="Text Placeholder 2">
            <a:extLst>
              <a:ext uri="{FF2B5EF4-FFF2-40B4-BE49-F238E27FC236}">
                <a16:creationId xmlns:a16="http://schemas.microsoft.com/office/drawing/2014/main" id="{03BEB091-CB4B-4FEF-95DD-6FCFF3161451}"/>
              </a:ext>
            </a:extLst>
          </p:cNvPr>
          <p:cNvSpPr>
            <a:spLocks noGrp="1"/>
          </p:cNvSpPr>
          <p:nvPr>
            <p:ph type="body" sz="quarter" idx="13"/>
          </p:nvPr>
        </p:nvSpPr>
        <p:spPr/>
        <p:txBody>
          <a:bodyPr/>
          <a:lstStyle/>
          <a:p>
            <a:pPr marL="0" indent="0">
              <a:buNone/>
            </a:pPr>
            <a:r>
              <a:rPr lang="en-US" sz="4000" dirty="0"/>
              <a:t>Residential Flame Detection/Proving</a:t>
            </a:r>
          </a:p>
        </p:txBody>
      </p:sp>
      <p:pic>
        <p:nvPicPr>
          <p:cNvPr id="4" name="Picture 3">
            <a:extLst>
              <a:ext uri="{FF2B5EF4-FFF2-40B4-BE49-F238E27FC236}">
                <a16:creationId xmlns:a16="http://schemas.microsoft.com/office/drawing/2014/main" id="{5A2E6320-81C5-4410-A4DD-E6EB7E68B2D3}"/>
              </a:ext>
            </a:extLst>
          </p:cNvPr>
          <p:cNvPicPr>
            <a:picLocks noChangeAspect="1"/>
          </p:cNvPicPr>
          <p:nvPr/>
        </p:nvPicPr>
        <p:blipFill>
          <a:blip r:embed="rId4"/>
          <a:stretch>
            <a:fillRect/>
          </a:stretch>
        </p:blipFill>
        <p:spPr>
          <a:xfrm>
            <a:off x="6799986" y="3262651"/>
            <a:ext cx="2068830" cy="2045970"/>
          </a:xfrm>
          <a:prstGeom prst="rect">
            <a:avLst/>
          </a:prstGeom>
        </p:spPr>
      </p:pic>
      <p:pic>
        <p:nvPicPr>
          <p:cNvPr id="5" name="Picture 4">
            <a:extLst>
              <a:ext uri="{FF2B5EF4-FFF2-40B4-BE49-F238E27FC236}">
                <a16:creationId xmlns:a16="http://schemas.microsoft.com/office/drawing/2014/main" id="{15A97C37-3FB3-406D-BFAE-C68D30D61A44}"/>
              </a:ext>
            </a:extLst>
          </p:cNvPr>
          <p:cNvPicPr>
            <a:picLocks noChangeAspect="1"/>
          </p:cNvPicPr>
          <p:nvPr/>
        </p:nvPicPr>
        <p:blipFill>
          <a:blip r:embed="rId5"/>
          <a:stretch>
            <a:fillRect/>
          </a:stretch>
        </p:blipFill>
        <p:spPr>
          <a:xfrm>
            <a:off x="6620549" y="1371600"/>
            <a:ext cx="2350010" cy="1720772"/>
          </a:xfrm>
          <a:prstGeom prst="rect">
            <a:avLst/>
          </a:prstGeom>
        </p:spPr>
      </p:pic>
      <p:pic>
        <p:nvPicPr>
          <p:cNvPr id="6" name="Picture 5">
            <a:extLst>
              <a:ext uri="{FF2B5EF4-FFF2-40B4-BE49-F238E27FC236}">
                <a16:creationId xmlns:a16="http://schemas.microsoft.com/office/drawing/2014/main" id="{86A15EB2-734E-43E1-9E11-2768ABD1BA16}"/>
              </a:ext>
            </a:extLst>
          </p:cNvPr>
          <p:cNvPicPr>
            <a:picLocks noChangeAspect="1"/>
          </p:cNvPicPr>
          <p:nvPr/>
        </p:nvPicPr>
        <p:blipFill>
          <a:blip r:embed="rId6"/>
          <a:stretch>
            <a:fillRect/>
          </a:stretch>
        </p:blipFill>
        <p:spPr>
          <a:xfrm>
            <a:off x="6608359" y="5812832"/>
            <a:ext cx="2194560" cy="1771650"/>
          </a:xfrm>
          <a:prstGeom prst="rect">
            <a:avLst/>
          </a:prstGeom>
        </p:spPr>
      </p:pic>
      <p:pic>
        <p:nvPicPr>
          <p:cNvPr id="9" name="Picture 8">
            <a:extLst>
              <a:ext uri="{FF2B5EF4-FFF2-40B4-BE49-F238E27FC236}">
                <a16:creationId xmlns:a16="http://schemas.microsoft.com/office/drawing/2014/main" id="{F6B724E6-EBF8-47D2-97CA-EC3579187220}"/>
              </a:ext>
            </a:extLst>
          </p:cNvPr>
          <p:cNvPicPr>
            <a:picLocks noChangeAspect="1"/>
          </p:cNvPicPr>
          <p:nvPr/>
        </p:nvPicPr>
        <p:blipFill>
          <a:blip r:embed="rId7"/>
          <a:stretch>
            <a:fillRect/>
          </a:stretch>
        </p:blipFill>
        <p:spPr>
          <a:xfrm>
            <a:off x="9053945" y="4545309"/>
            <a:ext cx="2080260" cy="3154680"/>
          </a:xfrm>
          <a:prstGeom prst="rect">
            <a:avLst/>
          </a:prstGeom>
        </p:spPr>
      </p:pic>
      <p:pic>
        <p:nvPicPr>
          <p:cNvPr id="10" name="Picture 9">
            <a:extLst>
              <a:ext uri="{FF2B5EF4-FFF2-40B4-BE49-F238E27FC236}">
                <a16:creationId xmlns:a16="http://schemas.microsoft.com/office/drawing/2014/main" id="{3FAC222C-8FFC-4555-A69A-74B2DFB44421}"/>
              </a:ext>
            </a:extLst>
          </p:cNvPr>
          <p:cNvPicPr>
            <a:picLocks noChangeAspect="1"/>
          </p:cNvPicPr>
          <p:nvPr/>
        </p:nvPicPr>
        <p:blipFill>
          <a:blip r:embed="rId8"/>
          <a:stretch>
            <a:fillRect/>
          </a:stretch>
        </p:blipFill>
        <p:spPr>
          <a:xfrm>
            <a:off x="11285461" y="4545309"/>
            <a:ext cx="2582939" cy="2361091"/>
          </a:xfrm>
          <a:prstGeom prst="rect">
            <a:avLst/>
          </a:prstGeom>
        </p:spPr>
      </p:pic>
      <p:pic>
        <p:nvPicPr>
          <p:cNvPr id="12" name="Picture 11" descr="A picture containing text, indoor, meter, cluttered&#10;&#10;Description automatically generated">
            <a:extLst>
              <a:ext uri="{FF2B5EF4-FFF2-40B4-BE49-F238E27FC236}">
                <a16:creationId xmlns:a16="http://schemas.microsoft.com/office/drawing/2014/main" id="{06A29355-86F9-4F68-8F59-9CEC320575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999470" y="1485118"/>
            <a:ext cx="2868930" cy="2297430"/>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A1B84DB4-5ABA-4926-A149-14A194A3D66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04661" y="1485118"/>
            <a:ext cx="1969018" cy="2327021"/>
          </a:xfrm>
          <a:prstGeom prst="rect">
            <a:avLst/>
          </a:prstGeom>
        </p:spPr>
      </p:pic>
    </p:spTree>
    <p:extLst>
      <p:ext uri="{BB962C8B-B14F-4D97-AF65-F5344CB8AC3E}">
        <p14:creationId xmlns:p14="http://schemas.microsoft.com/office/powerpoint/2010/main" val="2414119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E19650-A792-62DB-ADC5-CE8B7548B072}"/>
              </a:ext>
            </a:extLst>
          </p:cNvPr>
          <p:cNvSpPr>
            <a:spLocks noGrp="1"/>
          </p:cNvSpPr>
          <p:nvPr>
            <p:ph type="body" sz="quarter" idx="15"/>
          </p:nvPr>
        </p:nvSpPr>
        <p:spPr>
          <a:xfrm>
            <a:off x="758952" y="2103120"/>
            <a:ext cx="4045524" cy="2978150"/>
          </a:xfrm>
        </p:spPr>
        <p:txBody>
          <a:bodyPr/>
          <a:lstStyle/>
          <a:p>
            <a:r>
              <a:rPr lang="en-US" sz="2400" dirty="0"/>
              <a:t>Measure between L1 and TH. </a:t>
            </a:r>
          </a:p>
          <a:p>
            <a:pPr lvl="1"/>
            <a:r>
              <a:rPr lang="en-US" sz="2400" dirty="0"/>
              <a:t>In Phase 		</a:t>
            </a:r>
            <a:br>
              <a:rPr lang="en-US" sz="2400" dirty="0"/>
            </a:br>
            <a:r>
              <a:rPr lang="en-US" sz="2400" dirty="0"/>
              <a:t>= Small voltage than 120 VAC</a:t>
            </a:r>
          </a:p>
          <a:p>
            <a:pPr lvl="1"/>
            <a:r>
              <a:rPr lang="en-US" sz="2400" dirty="0"/>
              <a:t>Out of Phase 	</a:t>
            </a:r>
            <a:br>
              <a:rPr lang="en-US" sz="2400" dirty="0"/>
            </a:br>
            <a:r>
              <a:rPr lang="en-US" sz="2400" dirty="0"/>
              <a:t>= Bigger voltage than 120 VAC</a:t>
            </a:r>
          </a:p>
          <a:p>
            <a:r>
              <a:rPr lang="en-US" sz="2400" dirty="0"/>
              <a:t>How do you fix the issue?</a:t>
            </a:r>
          </a:p>
          <a:p>
            <a:pPr lvl="1"/>
            <a:r>
              <a:rPr lang="en-US" sz="2400" dirty="0"/>
              <a:t>Reverse the 24 volt secondary and ensure only the TR lead is grounded</a:t>
            </a:r>
          </a:p>
          <a:p>
            <a:pPr lvl="1"/>
            <a:endParaRPr lang="en-US" sz="2400" dirty="0"/>
          </a:p>
          <a:p>
            <a:endParaRPr lang="en-US" sz="2400" dirty="0"/>
          </a:p>
        </p:txBody>
      </p:sp>
      <p:sp>
        <p:nvSpPr>
          <p:cNvPr id="8" name="Text Placeholder 7">
            <a:extLst>
              <a:ext uri="{FF2B5EF4-FFF2-40B4-BE49-F238E27FC236}">
                <a16:creationId xmlns:a16="http://schemas.microsoft.com/office/drawing/2014/main" id="{727C4E42-5C89-724C-D8C5-2C9FD303C1CF}"/>
              </a:ext>
            </a:extLst>
          </p:cNvPr>
          <p:cNvSpPr>
            <a:spLocks noGrp="1"/>
          </p:cNvSpPr>
          <p:nvPr>
            <p:ph type="body" sz="quarter" idx="13"/>
          </p:nvPr>
        </p:nvSpPr>
        <p:spPr/>
        <p:txBody>
          <a:bodyPr/>
          <a:lstStyle/>
          <a:p>
            <a:r>
              <a:rPr lang="en-US" dirty="0"/>
              <a:t>How To Check Polarity On The Secondary</a:t>
            </a:r>
          </a:p>
        </p:txBody>
      </p:sp>
      <p:pic>
        <p:nvPicPr>
          <p:cNvPr id="3074" name="Picture 2"/>
          <p:cNvPicPr>
            <a:picLocks noChangeAspect="1" noChangeArrowheads="1"/>
          </p:cNvPicPr>
          <p:nvPr/>
        </p:nvPicPr>
        <p:blipFill>
          <a:blip r:embed="rId3">
            <a:alphaModFix/>
            <a:extLst>
              <a:ext uri="{28A0092B-C50C-407E-A947-70E740481C1C}">
                <a14:useLocalDpi xmlns:a14="http://schemas.microsoft.com/office/drawing/2010/main"/>
              </a:ext>
            </a:extLst>
          </a:blip>
          <a:srcRect/>
          <a:stretch>
            <a:fillRect/>
          </a:stretch>
        </p:blipFill>
        <p:spPr bwMode="auto">
          <a:xfrm>
            <a:off x="5451087" y="2070791"/>
            <a:ext cx="8906603" cy="424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631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295F82-A451-EE45-63BE-332A242639DF}"/>
              </a:ext>
            </a:extLst>
          </p:cNvPr>
          <p:cNvSpPr>
            <a:spLocks noGrp="1"/>
          </p:cNvSpPr>
          <p:nvPr>
            <p:ph type="body" sz="quarter" idx="15"/>
          </p:nvPr>
        </p:nvSpPr>
        <p:spPr>
          <a:xfrm>
            <a:off x="548640" y="2802713"/>
            <a:ext cx="5588689" cy="2978192"/>
          </a:xfrm>
        </p:spPr>
        <p:txBody>
          <a:bodyPr/>
          <a:lstStyle/>
          <a:p>
            <a:endParaRPr lang="en-US" dirty="0"/>
          </a:p>
        </p:txBody>
      </p:sp>
      <p:sp>
        <p:nvSpPr>
          <p:cNvPr id="69635" name="Text Placeholder 2"/>
          <p:cNvSpPr>
            <a:spLocks noGrp="1"/>
          </p:cNvSpPr>
          <p:nvPr>
            <p:ph type="body" sz="quarter" idx="13"/>
          </p:nvPr>
        </p:nvSpPr>
        <p:spPr>
          <a:xfrm>
            <a:off x="548642" y="143130"/>
            <a:ext cx="13319758" cy="987552"/>
          </a:xfrm>
        </p:spPr>
        <p:txBody>
          <a:bodyPr/>
          <a:lstStyle/>
          <a:p>
            <a:pPr lvl="1"/>
            <a:endParaRPr lang="en-US" dirty="0"/>
          </a:p>
          <a:p>
            <a:r>
              <a:rPr lang="en-US" sz="4000" dirty="0">
                <a:solidFill>
                  <a:schemeClr val="accent1"/>
                </a:solidFill>
                <a:latin typeface="Georgia" panose="02040502050405020303" pitchFamily="18" charset="0"/>
                <a:cs typeface="Arial" panose="020B0604020202020204" pitchFamily="34" charset="0"/>
              </a:rPr>
              <a:t>Polarity Issues, Switching the Secondary</a:t>
            </a:r>
          </a:p>
        </p:txBody>
      </p:sp>
      <p:grpSp>
        <p:nvGrpSpPr>
          <p:cNvPr id="27" name="Group 26">
            <a:extLst>
              <a:ext uri="{FF2B5EF4-FFF2-40B4-BE49-F238E27FC236}">
                <a16:creationId xmlns:a16="http://schemas.microsoft.com/office/drawing/2014/main" id="{48ADFAF2-614D-B9A9-2663-8DDD76F0CD44}"/>
              </a:ext>
            </a:extLst>
          </p:cNvPr>
          <p:cNvGrpSpPr/>
          <p:nvPr/>
        </p:nvGrpSpPr>
        <p:grpSpPr>
          <a:xfrm>
            <a:off x="6515100" y="1442005"/>
            <a:ext cx="7566660" cy="6096000"/>
            <a:chOff x="3657600" y="1442005"/>
            <a:chExt cx="7566660" cy="6096000"/>
          </a:xfrm>
        </p:grpSpPr>
        <p:pic>
          <p:nvPicPr>
            <p:cNvPr id="69639" name="Picture 3" descr="npo0000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1442005"/>
              <a:ext cx="7566660" cy="6096000"/>
            </a:xfrm>
            <a:prstGeom prst="rect">
              <a:avLst/>
            </a:prstGeom>
            <a:noFill/>
            <a:ln w="9525">
              <a:noFill/>
              <a:miter lim="800000"/>
              <a:headEnd/>
              <a:tailEnd/>
            </a:ln>
          </p:spPr>
        </p:pic>
        <p:sp>
          <p:nvSpPr>
            <p:cNvPr id="11" name="Curved Left Arrow 10"/>
            <p:cNvSpPr/>
            <p:nvPr/>
          </p:nvSpPr>
          <p:spPr bwMode="auto">
            <a:xfrm rot="10579742">
              <a:off x="4436746" y="1851490"/>
              <a:ext cx="560070" cy="600076"/>
            </a:xfrm>
            <a:prstGeom prst="curvedLeftArrow">
              <a:avLst/>
            </a:prstGeom>
            <a:solidFill>
              <a:schemeClr val="tx2"/>
            </a:solidFill>
            <a:ln w="12700" cap="flat" cmpd="sng" algn="ctr">
              <a:noFill/>
              <a:prstDash val="solid"/>
              <a:round/>
              <a:headEnd type="none" w="med" len="med"/>
              <a:tailEnd type="none" w="med" len="med"/>
            </a:ln>
            <a:effectLst/>
          </p:spPr>
          <p:txBody>
            <a:bodyPr/>
            <a:lstStyle/>
            <a:p>
              <a:pPr>
                <a:defRPr/>
              </a:pPr>
              <a:endParaRPr lang="en-US" sz="2592" dirty="0">
                <a:effectLst>
                  <a:outerShdw blurRad="38100" dist="38100" dir="2700000" algn="tl">
                    <a:srgbClr val="000000">
                      <a:alpha val="43137"/>
                    </a:srgbClr>
                  </a:outerShdw>
                </a:effectLst>
              </a:endParaRPr>
            </a:p>
          </p:txBody>
        </p:sp>
        <p:sp>
          <p:nvSpPr>
            <p:cNvPr id="12" name="Oval 11"/>
            <p:cNvSpPr/>
            <p:nvPr/>
          </p:nvSpPr>
          <p:spPr bwMode="auto">
            <a:xfrm>
              <a:off x="5097779" y="1600199"/>
              <a:ext cx="491490" cy="379096"/>
            </a:xfrm>
            <a:prstGeom prst="ellipse">
              <a:avLst/>
            </a:prstGeom>
            <a:noFill/>
            <a:ln w="38100" cap="flat" cmpd="sng" algn="ctr">
              <a:solidFill>
                <a:schemeClr val="tx2"/>
              </a:solidFill>
              <a:prstDash val="solid"/>
              <a:round/>
              <a:headEnd type="none" w="med" len="med"/>
              <a:tailEnd type="none" w="med" len="med"/>
            </a:ln>
            <a:effectLst/>
          </p:spPr>
          <p:txBody>
            <a:bodyPr/>
            <a:lstStyle/>
            <a:p>
              <a:pPr>
                <a:defRPr/>
              </a:pPr>
              <a:endParaRPr lang="en-US" sz="2592" dirty="0">
                <a:effectLst>
                  <a:outerShdw blurRad="38100" dist="38100" dir="2700000" algn="tl">
                    <a:srgbClr val="000000">
                      <a:alpha val="43137"/>
                    </a:srgbClr>
                  </a:outerShdw>
                </a:effectLst>
              </a:endParaRPr>
            </a:p>
          </p:txBody>
        </p:sp>
        <p:sp>
          <p:nvSpPr>
            <p:cNvPr id="13" name="Oval 12"/>
            <p:cNvSpPr/>
            <p:nvPr/>
          </p:nvSpPr>
          <p:spPr bwMode="auto">
            <a:xfrm>
              <a:off x="5097781" y="2178369"/>
              <a:ext cx="491490" cy="379094"/>
            </a:xfrm>
            <a:prstGeom prst="ellipse">
              <a:avLst/>
            </a:prstGeom>
            <a:noFill/>
            <a:ln w="38100" cap="flat" cmpd="sng" algn="ctr">
              <a:solidFill>
                <a:schemeClr val="tx2"/>
              </a:solidFill>
              <a:prstDash val="solid"/>
              <a:round/>
              <a:headEnd type="none" w="med" len="med"/>
              <a:tailEnd type="none" w="med" len="med"/>
            </a:ln>
            <a:effectLst/>
          </p:spPr>
          <p:txBody>
            <a:bodyPr/>
            <a:lstStyle/>
            <a:p>
              <a:pPr>
                <a:defRPr/>
              </a:pPr>
              <a:endParaRPr lang="en-US" sz="2592"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13143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Curved Connector 19">
            <a:extLst>
              <a:ext uri="{FF2B5EF4-FFF2-40B4-BE49-F238E27FC236}">
                <a16:creationId xmlns:a16="http://schemas.microsoft.com/office/drawing/2014/main" id="{CF0BE7D6-F4A8-7986-94A2-0C276074905D}"/>
              </a:ext>
            </a:extLst>
          </p:cNvPr>
          <p:cNvCxnSpPr>
            <a:cxnSpLocks/>
          </p:cNvCxnSpPr>
          <p:nvPr/>
        </p:nvCxnSpPr>
        <p:spPr>
          <a:xfrm flipV="1">
            <a:off x="4779154" y="2453640"/>
            <a:ext cx="5182042" cy="3088096"/>
          </a:xfrm>
          <a:prstGeom prst="curvedConnector3">
            <a:avLst/>
          </a:prstGeom>
          <a:ln w="63500">
            <a:solidFill>
              <a:srgbClr val="00B05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ABA239-534E-4FC1-AD41-E04768CD030D}"/>
              </a:ext>
            </a:extLst>
          </p:cNvPr>
          <p:cNvPicPr>
            <a:picLocks noChangeAspect="1"/>
          </p:cNvPicPr>
          <p:nvPr/>
        </p:nvPicPr>
        <p:blipFill>
          <a:blip r:embed="rId3"/>
          <a:stretch>
            <a:fillRect/>
          </a:stretch>
        </p:blipFill>
        <p:spPr>
          <a:xfrm rot="3604902">
            <a:off x="10072363" y="2164996"/>
            <a:ext cx="1909433" cy="1360745"/>
          </a:xfrm>
          <a:prstGeom prst="rect">
            <a:avLst/>
          </a:prstGeom>
        </p:spPr>
      </p:pic>
      <p:pic>
        <p:nvPicPr>
          <p:cNvPr id="23" name="Picture 22">
            <a:extLst>
              <a:ext uri="{FF2B5EF4-FFF2-40B4-BE49-F238E27FC236}">
                <a16:creationId xmlns:a16="http://schemas.microsoft.com/office/drawing/2014/main" id="{A98A0800-1031-44DA-A0A6-8CAF24028736}"/>
              </a:ext>
            </a:extLst>
          </p:cNvPr>
          <p:cNvPicPr>
            <a:picLocks noChangeAspect="1"/>
          </p:cNvPicPr>
          <p:nvPr/>
        </p:nvPicPr>
        <p:blipFill>
          <a:blip r:embed="rId4"/>
          <a:stretch>
            <a:fillRect/>
          </a:stretch>
        </p:blipFill>
        <p:spPr>
          <a:xfrm>
            <a:off x="11172048" y="5868595"/>
            <a:ext cx="1482583" cy="2176310"/>
          </a:xfrm>
          <a:prstGeom prst="rect">
            <a:avLst/>
          </a:prstGeom>
        </p:spPr>
      </p:pic>
      <p:pic>
        <p:nvPicPr>
          <p:cNvPr id="1026" name="Picture 2" descr="Chassis ground - Wikipedia">
            <a:extLst>
              <a:ext uri="{FF2B5EF4-FFF2-40B4-BE49-F238E27FC236}">
                <a16:creationId xmlns:a16="http://schemas.microsoft.com/office/drawing/2014/main" id="{3F0C8E6F-0EEB-4509-B8C4-F9204B8C16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59075" y="5541736"/>
            <a:ext cx="2628900" cy="2503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534F2B45-33FA-C42F-7A48-B748CF10C0A1}"/>
              </a:ext>
            </a:extLst>
          </p:cNvPr>
          <p:cNvSpPr>
            <a:spLocks noGrp="1"/>
          </p:cNvSpPr>
          <p:nvPr>
            <p:ph type="body" sz="quarter" idx="15"/>
          </p:nvPr>
        </p:nvSpPr>
        <p:spPr>
          <a:xfrm>
            <a:off x="549274" y="1356293"/>
            <a:ext cx="7708739" cy="987425"/>
          </a:xfrm>
        </p:spPr>
        <p:txBody>
          <a:bodyPr/>
          <a:lstStyle/>
          <a:p>
            <a:r>
              <a:rPr lang="en-US" dirty="0"/>
              <a:t>About 40VAC @ the IFC output or at the wire of the flame sensor or on the flame sensor</a:t>
            </a:r>
          </a:p>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a:xfrm>
            <a:off x="548642" y="143130"/>
            <a:ext cx="13319758" cy="987552"/>
          </a:xfrm>
        </p:spPr>
        <p:txBody>
          <a:bodyPr>
            <a:normAutofit/>
          </a:bodyPr>
          <a:lstStyle/>
          <a:p>
            <a:r>
              <a:rPr lang="en-US" dirty="0"/>
              <a:t>Troubleshooting – The Path</a:t>
            </a:r>
          </a:p>
        </p:txBody>
      </p:sp>
      <p:pic>
        <p:nvPicPr>
          <p:cNvPr id="19" name="Picture 18">
            <a:extLst>
              <a:ext uri="{FF2B5EF4-FFF2-40B4-BE49-F238E27FC236}">
                <a16:creationId xmlns:a16="http://schemas.microsoft.com/office/drawing/2014/main" id="{84C0C594-4CF9-4403-8596-F988F0596F89}"/>
              </a:ext>
            </a:extLst>
          </p:cNvPr>
          <p:cNvPicPr>
            <a:picLocks noChangeAspect="1"/>
          </p:cNvPicPr>
          <p:nvPr/>
        </p:nvPicPr>
        <p:blipFill>
          <a:blip r:embed="rId6"/>
          <a:stretch>
            <a:fillRect/>
          </a:stretch>
        </p:blipFill>
        <p:spPr>
          <a:xfrm rot="14183454">
            <a:off x="9209891" y="3050502"/>
            <a:ext cx="2414225" cy="2333752"/>
          </a:xfrm>
          <a:prstGeom prst="rect">
            <a:avLst/>
          </a:prstGeom>
        </p:spPr>
      </p:pic>
      <p:pic>
        <p:nvPicPr>
          <p:cNvPr id="21" name="Picture 20">
            <a:extLst>
              <a:ext uri="{FF2B5EF4-FFF2-40B4-BE49-F238E27FC236}">
                <a16:creationId xmlns:a16="http://schemas.microsoft.com/office/drawing/2014/main" id="{71F8E88D-80E3-4871-97E8-A0214FFF0A88}"/>
              </a:ext>
            </a:extLst>
          </p:cNvPr>
          <p:cNvPicPr>
            <a:picLocks noChangeAspect="1"/>
          </p:cNvPicPr>
          <p:nvPr/>
        </p:nvPicPr>
        <p:blipFill>
          <a:blip r:embed="rId7"/>
          <a:stretch>
            <a:fillRect/>
          </a:stretch>
        </p:blipFill>
        <p:spPr>
          <a:xfrm rot="7224464">
            <a:off x="9059024" y="4930105"/>
            <a:ext cx="1489406" cy="988163"/>
          </a:xfrm>
          <a:prstGeom prst="rect">
            <a:avLst/>
          </a:prstGeom>
        </p:spPr>
      </p:pic>
      <p:pic>
        <p:nvPicPr>
          <p:cNvPr id="22" name="Picture 21">
            <a:extLst>
              <a:ext uri="{FF2B5EF4-FFF2-40B4-BE49-F238E27FC236}">
                <a16:creationId xmlns:a16="http://schemas.microsoft.com/office/drawing/2014/main" id="{88D82FCE-754A-420E-AF44-BF855A6E2184}"/>
              </a:ext>
            </a:extLst>
          </p:cNvPr>
          <p:cNvPicPr>
            <a:picLocks noChangeAspect="1"/>
          </p:cNvPicPr>
          <p:nvPr/>
        </p:nvPicPr>
        <p:blipFill>
          <a:blip r:embed="rId8"/>
          <a:stretch>
            <a:fillRect/>
          </a:stretch>
        </p:blipFill>
        <p:spPr>
          <a:xfrm rot="10800000">
            <a:off x="9808279" y="5254463"/>
            <a:ext cx="2608747" cy="2487384"/>
          </a:xfrm>
          <a:prstGeom prst="rect">
            <a:avLst/>
          </a:prstGeom>
        </p:spPr>
      </p:pic>
      <p:pic>
        <p:nvPicPr>
          <p:cNvPr id="26" name="Picture 25" descr="A picture containing person, nature, dark, smoke&#10;&#10;Description automatically generated">
            <a:extLst>
              <a:ext uri="{FF2B5EF4-FFF2-40B4-BE49-F238E27FC236}">
                <a16:creationId xmlns:a16="http://schemas.microsoft.com/office/drawing/2014/main" id="{B2E55906-A834-46F1-9713-D185696B925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4964733">
            <a:off x="11116208" y="3392844"/>
            <a:ext cx="1594266" cy="178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Oval 16">
            <a:extLst>
              <a:ext uri="{FF2B5EF4-FFF2-40B4-BE49-F238E27FC236}">
                <a16:creationId xmlns:a16="http://schemas.microsoft.com/office/drawing/2014/main" id="{30D2CB34-2ADC-4D75-AE4D-44FB58176A06}"/>
              </a:ext>
            </a:extLst>
          </p:cNvPr>
          <p:cNvSpPr/>
          <p:nvPr/>
        </p:nvSpPr>
        <p:spPr bwMode="auto">
          <a:xfrm>
            <a:off x="8898350" y="2096075"/>
            <a:ext cx="1665316" cy="889462"/>
          </a:xfrm>
          <a:prstGeom prst="ellipse">
            <a:avLst/>
          </a:prstGeom>
          <a:noFill/>
          <a:ln w="76200">
            <a:solidFill>
              <a:schemeClr val="accent6">
                <a:lumMod val="60000"/>
                <a:lumOff val="40000"/>
              </a:schemeClr>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
        <p:nvSpPr>
          <p:cNvPr id="18" name="Oval 17">
            <a:extLst>
              <a:ext uri="{FF2B5EF4-FFF2-40B4-BE49-F238E27FC236}">
                <a16:creationId xmlns:a16="http://schemas.microsoft.com/office/drawing/2014/main" id="{5313146D-F4C4-475A-9D28-9A3CF87943ED}"/>
              </a:ext>
            </a:extLst>
          </p:cNvPr>
          <p:cNvSpPr/>
          <p:nvPr/>
        </p:nvSpPr>
        <p:spPr bwMode="auto">
          <a:xfrm>
            <a:off x="11160967" y="2830951"/>
            <a:ext cx="1097280" cy="1097280"/>
          </a:xfrm>
          <a:prstGeom prst="ellipse">
            <a:avLst/>
          </a:prstGeom>
          <a:noFill/>
          <a:ln w="76200">
            <a:solidFill>
              <a:schemeClr val="accent6">
                <a:lumMod val="60000"/>
                <a:lumOff val="40000"/>
              </a:schemeClr>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pic>
        <p:nvPicPr>
          <p:cNvPr id="11" name="Picture 10">
            <a:extLst>
              <a:ext uri="{FF2B5EF4-FFF2-40B4-BE49-F238E27FC236}">
                <a16:creationId xmlns:a16="http://schemas.microsoft.com/office/drawing/2014/main" id="{05EFA931-E9FE-71C1-7B00-E9DFB18EAB7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07344" y="2212073"/>
            <a:ext cx="4967004" cy="4967004"/>
          </a:xfrm>
          <a:prstGeom prst="rect">
            <a:avLst/>
          </a:prstGeom>
        </p:spPr>
      </p:pic>
    </p:spTree>
    <p:extLst>
      <p:ext uri="{BB962C8B-B14F-4D97-AF65-F5344CB8AC3E}">
        <p14:creationId xmlns:p14="http://schemas.microsoft.com/office/powerpoint/2010/main" val="141002255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A1EF2D-8177-860E-1102-DBFAE1F744B6}"/>
              </a:ext>
            </a:extLst>
          </p:cNvPr>
          <p:cNvSpPr>
            <a:spLocks noGrp="1"/>
          </p:cNvSpPr>
          <p:nvPr>
            <p:ph type="body" sz="quarter" idx="15"/>
          </p:nvPr>
        </p:nvSpPr>
        <p:spPr>
          <a:xfrm>
            <a:off x="549275" y="1834655"/>
            <a:ext cx="3867742" cy="2978150"/>
          </a:xfrm>
        </p:spPr>
        <p:txBody>
          <a:bodyPr/>
          <a:lstStyle/>
          <a:p>
            <a:r>
              <a:rPr lang="en-US" dirty="0"/>
              <a:t>IFC Output Voltage:</a:t>
            </a:r>
          </a:p>
          <a:p>
            <a:r>
              <a:rPr lang="en-US" dirty="0"/>
              <a:t>“Flame Sensor Output on IFC” to “N”</a:t>
            </a:r>
          </a:p>
          <a:p>
            <a:r>
              <a:rPr lang="en-US" dirty="0"/>
              <a:t>“Flame Sensor Output on IFC” to “G”</a:t>
            </a:r>
          </a:p>
          <a:p>
            <a:endParaRPr lang="en-US" dirty="0"/>
          </a:p>
          <a:p>
            <a:r>
              <a:rPr lang="en-US" dirty="0"/>
              <a:t>What are the readings?</a:t>
            </a:r>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a:xfrm>
            <a:off x="548642" y="143130"/>
            <a:ext cx="13319758" cy="987552"/>
          </a:xfrm>
        </p:spPr>
        <p:txBody>
          <a:bodyPr/>
          <a:lstStyle/>
          <a:p>
            <a:r>
              <a:rPr lang="en-US" dirty="0"/>
              <a:t>Put It Into Practice – The Path</a:t>
            </a:r>
          </a:p>
        </p:txBody>
      </p:sp>
      <p:grpSp>
        <p:nvGrpSpPr>
          <p:cNvPr id="10" name="Group 9">
            <a:extLst>
              <a:ext uri="{FF2B5EF4-FFF2-40B4-BE49-F238E27FC236}">
                <a16:creationId xmlns:a16="http://schemas.microsoft.com/office/drawing/2014/main" id="{9EF72137-F1DF-C8F0-FF33-C78DF1D67A26}"/>
              </a:ext>
            </a:extLst>
          </p:cNvPr>
          <p:cNvGrpSpPr/>
          <p:nvPr/>
        </p:nvGrpSpPr>
        <p:grpSpPr>
          <a:xfrm>
            <a:off x="5448362" y="765975"/>
            <a:ext cx="9689123" cy="6456819"/>
            <a:chOff x="4626952" y="765975"/>
            <a:chExt cx="9689123" cy="6456819"/>
          </a:xfrm>
        </p:grpSpPr>
        <p:pic>
          <p:nvPicPr>
            <p:cNvPr id="9" name="Picture 8">
              <a:extLst>
                <a:ext uri="{FF2B5EF4-FFF2-40B4-BE49-F238E27FC236}">
                  <a16:creationId xmlns:a16="http://schemas.microsoft.com/office/drawing/2014/main" id="{4982FB35-7FE3-16EE-4324-47684E5D98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26952" y="765975"/>
              <a:ext cx="9689123" cy="6456819"/>
            </a:xfrm>
            <a:prstGeom prst="rect">
              <a:avLst/>
            </a:prstGeom>
          </p:spPr>
        </p:pic>
        <p:sp>
          <p:nvSpPr>
            <p:cNvPr id="7" name="Oval 6">
              <a:extLst>
                <a:ext uri="{FF2B5EF4-FFF2-40B4-BE49-F238E27FC236}">
                  <a16:creationId xmlns:a16="http://schemas.microsoft.com/office/drawing/2014/main" id="{60D32215-C895-4DC8-B70A-BD82716E073F}"/>
                </a:ext>
              </a:extLst>
            </p:cNvPr>
            <p:cNvSpPr/>
            <p:nvPr/>
          </p:nvSpPr>
          <p:spPr bwMode="auto">
            <a:xfrm>
              <a:off x="11716640" y="3055244"/>
              <a:ext cx="521658" cy="536972"/>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sp>
          <p:nvSpPr>
            <p:cNvPr id="8" name="Oval 7">
              <a:extLst>
                <a:ext uri="{FF2B5EF4-FFF2-40B4-BE49-F238E27FC236}">
                  <a16:creationId xmlns:a16="http://schemas.microsoft.com/office/drawing/2014/main" id="{348353E4-089E-40B4-A1E9-25A7C39B4EC1}"/>
                </a:ext>
              </a:extLst>
            </p:cNvPr>
            <p:cNvSpPr/>
            <p:nvPr/>
          </p:nvSpPr>
          <p:spPr bwMode="auto">
            <a:xfrm>
              <a:off x="11752617" y="2283628"/>
              <a:ext cx="971362" cy="536972"/>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grpSp>
    </p:spTree>
    <p:extLst>
      <p:ext uri="{BB962C8B-B14F-4D97-AF65-F5344CB8AC3E}">
        <p14:creationId xmlns:p14="http://schemas.microsoft.com/office/powerpoint/2010/main" val="1775619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48D8710-518E-0792-0F7D-E2E408E072B3}"/>
              </a:ext>
            </a:extLst>
          </p:cNvPr>
          <p:cNvSpPr>
            <a:spLocks noGrp="1"/>
          </p:cNvSpPr>
          <p:nvPr>
            <p:ph type="body" sz="quarter" idx="15"/>
          </p:nvPr>
        </p:nvSpPr>
        <p:spPr>
          <a:xfrm>
            <a:off x="549274" y="1554480"/>
            <a:ext cx="7223125" cy="2978150"/>
          </a:xfrm>
        </p:spPr>
        <p:txBody>
          <a:bodyPr/>
          <a:lstStyle/>
          <a:p>
            <a:r>
              <a:rPr lang="en-US" dirty="0"/>
              <a:t>The ceramic isolator on the flame rod prevents the voltage in the flame circuit from going direct to ground</a:t>
            </a:r>
          </a:p>
          <a:p>
            <a:r>
              <a:rPr lang="en-US" dirty="0"/>
              <a:t>A cracked or failed isolator can allow an amount of current to flow to ground</a:t>
            </a:r>
          </a:p>
          <a:p>
            <a:r>
              <a:rPr lang="en-US" dirty="0"/>
              <a:t>Measure resistance between the flame rod and the mounting bracket</a:t>
            </a:r>
          </a:p>
          <a:p>
            <a:r>
              <a:rPr lang="en-US" dirty="0"/>
              <a:t>A measurement of OL, or infinite resistance, means the ceramic isolator is intact</a:t>
            </a:r>
          </a:p>
          <a:p>
            <a:endParaRPr lang="en-US" dirty="0"/>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a:xfrm>
            <a:off x="548642" y="143130"/>
            <a:ext cx="13319758" cy="987552"/>
          </a:xfrm>
        </p:spPr>
        <p:txBody>
          <a:bodyPr/>
          <a:lstStyle/>
          <a:p>
            <a:r>
              <a:rPr lang="en-US" dirty="0"/>
              <a:t>Flame Rod Troubleshooting</a:t>
            </a:r>
          </a:p>
        </p:txBody>
      </p:sp>
      <p:grpSp>
        <p:nvGrpSpPr>
          <p:cNvPr id="14" name="Group 13">
            <a:extLst>
              <a:ext uri="{FF2B5EF4-FFF2-40B4-BE49-F238E27FC236}">
                <a16:creationId xmlns:a16="http://schemas.microsoft.com/office/drawing/2014/main" id="{F216288B-96BF-366E-2625-63902C18B746}"/>
              </a:ext>
            </a:extLst>
          </p:cNvPr>
          <p:cNvGrpSpPr/>
          <p:nvPr/>
        </p:nvGrpSpPr>
        <p:grpSpPr>
          <a:xfrm>
            <a:off x="8438827" y="2656521"/>
            <a:ext cx="4907998" cy="3226525"/>
            <a:chOff x="7772400" y="2501538"/>
            <a:chExt cx="4907998" cy="3226525"/>
          </a:xfrm>
        </p:grpSpPr>
        <p:pic>
          <p:nvPicPr>
            <p:cNvPr id="4" name="Picture 3" descr="A picture containing clock&#10;&#10;Description automatically generated">
              <a:extLst>
                <a:ext uri="{FF2B5EF4-FFF2-40B4-BE49-F238E27FC236}">
                  <a16:creationId xmlns:a16="http://schemas.microsoft.com/office/drawing/2014/main" id="{36FF2D48-459F-4460-BB3C-B0360B7526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7772400" y="2501538"/>
              <a:ext cx="4846320" cy="3226525"/>
            </a:xfrm>
            <a:prstGeom prst="rect">
              <a:avLst/>
            </a:prstGeom>
          </p:spPr>
        </p:pic>
        <p:sp>
          <p:nvSpPr>
            <p:cNvPr id="2" name="TextBox 1">
              <a:extLst>
                <a:ext uri="{FF2B5EF4-FFF2-40B4-BE49-F238E27FC236}">
                  <a16:creationId xmlns:a16="http://schemas.microsoft.com/office/drawing/2014/main" id="{3D2751F2-506B-4C0F-9446-170B3FD26F70}"/>
                </a:ext>
              </a:extLst>
            </p:cNvPr>
            <p:cNvSpPr txBox="1"/>
            <p:nvPr/>
          </p:nvSpPr>
          <p:spPr bwMode="auto">
            <a:xfrm>
              <a:off x="9610686" y="4597282"/>
              <a:ext cx="2547492" cy="453201"/>
            </a:xfrm>
            <a:prstGeom prst="rect">
              <a:avLst/>
            </a:prstGeom>
            <a:noFill/>
            <a:ln w="9525">
              <a:noFill/>
              <a:miter lim="800000"/>
              <a:headEnd/>
              <a:tailEnd/>
            </a:ln>
          </p:spPr>
          <p:txBody>
            <a:bodyPr wrap="none" rtlCol="0">
              <a:spAutoFit/>
            </a:bodyPr>
            <a:lstStyle/>
            <a:p>
              <a:pPr eaLnBrk="0" hangingPunct="0">
                <a:lnSpc>
                  <a:spcPct val="105000"/>
                </a:lnSpc>
              </a:pPr>
              <a:r>
                <a:rPr lang="en-US" sz="2400" dirty="0"/>
                <a:t>Mounting bracket</a:t>
              </a:r>
            </a:p>
          </p:txBody>
        </p:sp>
        <p:sp>
          <p:nvSpPr>
            <p:cNvPr id="6" name="TextBox 5">
              <a:extLst>
                <a:ext uri="{FF2B5EF4-FFF2-40B4-BE49-F238E27FC236}">
                  <a16:creationId xmlns:a16="http://schemas.microsoft.com/office/drawing/2014/main" id="{E077D316-E1E2-4F69-BDB4-0377F4E373F5}"/>
                </a:ext>
              </a:extLst>
            </p:cNvPr>
            <p:cNvSpPr txBox="1"/>
            <p:nvPr/>
          </p:nvSpPr>
          <p:spPr bwMode="auto">
            <a:xfrm>
              <a:off x="10816064" y="3474720"/>
              <a:ext cx="1571264" cy="453201"/>
            </a:xfrm>
            <a:prstGeom prst="rect">
              <a:avLst/>
            </a:prstGeom>
            <a:noFill/>
            <a:ln w="9525">
              <a:noFill/>
              <a:miter lim="800000"/>
              <a:headEnd/>
              <a:tailEnd/>
            </a:ln>
          </p:spPr>
          <p:txBody>
            <a:bodyPr wrap="none" rtlCol="0">
              <a:spAutoFit/>
            </a:bodyPr>
            <a:lstStyle/>
            <a:p>
              <a:pPr eaLnBrk="0" hangingPunct="0">
                <a:lnSpc>
                  <a:spcPct val="105000"/>
                </a:lnSpc>
              </a:pPr>
              <a:r>
                <a:rPr lang="en-US" sz="2400" dirty="0"/>
                <a:t>Flame rod</a:t>
              </a:r>
            </a:p>
          </p:txBody>
        </p:sp>
        <p:sp>
          <p:nvSpPr>
            <p:cNvPr id="7" name="TextBox 6">
              <a:extLst>
                <a:ext uri="{FF2B5EF4-FFF2-40B4-BE49-F238E27FC236}">
                  <a16:creationId xmlns:a16="http://schemas.microsoft.com/office/drawing/2014/main" id="{8D5F19C7-4BDA-459B-9DD8-3932D241B978}"/>
                </a:ext>
              </a:extLst>
            </p:cNvPr>
            <p:cNvSpPr txBox="1"/>
            <p:nvPr/>
          </p:nvSpPr>
          <p:spPr bwMode="auto">
            <a:xfrm>
              <a:off x="10269160" y="4036001"/>
              <a:ext cx="2411238" cy="453201"/>
            </a:xfrm>
            <a:prstGeom prst="rect">
              <a:avLst/>
            </a:prstGeom>
            <a:noFill/>
            <a:ln w="9525">
              <a:noFill/>
              <a:miter lim="800000"/>
              <a:headEnd/>
              <a:tailEnd/>
            </a:ln>
          </p:spPr>
          <p:txBody>
            <a:bodyPr wrap="none" rtlCol="0">
              <a:spAutoFit/>
            </a:bodyPr>
            <a:lstStyle/>
            <a:p>
              <a:pPr eaLnBrk="0" hangingPunct="0">
                <a:lnSpc>
                  <a:spcPct val="105000"/>
                </a:lnSpc>
              </a:pPr>
              <a:r>
                <a:rPr lang="en-US" sz="2400"/>
                <a:t>Ceramic isolator</a:t>
              </a:r>
            </a:p>
          </p:txBody>
        </p:sp>
        <p:cxnSp>
          <p:nvCxnSpPr>
            <p:cNvPr id="5" name="Straight Arrow Connector 4">
              <a:extLst>
                <a:ext uri="{FF2B5EF4-FFF2-40B4-BE49-F238E27FC236}">
                  <a16:creationId xmlns:a16="http://schemas.microsoft.com/office/drawing/2014/main" id="{EB8078F3-D835-4347-9739-648975109740}"/>
                </a:ext>
              </a:extLst>
            </p:cNvPr>
            <p:cNvCxnSpPr>
              <a:cxnSpLocks/>
            </p:cNvCxnSpPr>
            <p:nvPr/>
          </p:nvCxnSpPr>
          <p:spPr bwMode="auto">
            <a:xfrm flipH="1" flipV="1">
              <a:off x="10195560" y="3019633"/>
              <a:ext cx="656662" cy="648670"/>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C301CBB-5D3D-4361-9500-80FA1C4D319D}"/>
                </a:ext>
              </a:extLst>
            </p:cNvPr>
            <p:cNvCxnSpPr>
              <a:cxnSpLocks/>
            </p:cNvCxnSpPr>
            <p:nvPr/>
          </p:nvCxnSpPr>
          <p:spPr bwMode="auto">
            <a:xfrm flipH="1" flipV="1">
              <a:off x="9672329" y="3890654"/>
              <a:ext cx="671142" cy="288428"/>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BF89FB7-2890-4A8F-A6A8-0E08D7375CE3}"/>
                </a:ext>
              </a:extLst>
            </p:cNvPr>
            <p:cNvCxnSpPr>
              <a:cxnSpLocks/>
              <a:stCxn id="2" idx="1"/>
            </p:cNvCxnSpPr>
            <p:nvPr/>
          </p:nvCxnSpPr>
          <p:spPr bwMode="auto">
            <a:xfrm flipH="1" flipV="1">
              <a:off x="9336759" y="4453069"/>
              <a:ext cx="273927" cy="370814"/>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7687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BA239-534E-4FC1-AD41-E04768CD030D}"/>
              </a:ext>
            </a:extLst>
          </p:cNvPr>
          <p:cNvPicPr>
            <a:picLocks noChangeAspect="1"/>
          </p:cNvPicPr>
          <p:nvPr/>
        </p:nvPicPr>
        <p:blipFill>
          <a:blip r:embed="rId3"/>
          <a:stretch>
            <a:fillRect/>
          </a:stretch>
        </p:blipFill>
        <p:spPr>
          <a:xfrm rot="3604902">
            <a:off x="11281619" y="2349691"/>
            <a:ext cx="1909433" cy="1360745"/>
          </a:xfrm>
          <a:prstGeom prst="rect">
            <a:avLst/>
          </a:prstGeom>
        </p:spPr>
      </p:pic>
      <p:pic>
        <p:nvPicPr>
          <p:cNvPr id="23" name="Picture 22">
            <a:extLst>
              <a:ext uri="{FF2B5EF4-FFF2-40B4-BE49-F238E27FC236}">
                <a16:creationId xmlns:a16="http://schemas.microsoft.com/office/drawing/2014/main" id="{A98A0800-1031-44DA-A0A6-8CAF24028736}"/>
              </a:ext>
            </a:extLst>
          </p:cNvPr>
          <p:cNvPicPr>
            <a:picLocks noChangeAspect="1"/>
          </p:cNvPicPr>
          <p:nvPr/>
        </p:nvPicPr>
        <p:blipFill>
          <a:blip r:embed="rId4"/>
          <a:stretch>
            <a:fillRect/>
          </a:stretch>
        </p:blipFill>
        <p:spPr>
          <a:xfrm>
            <a:off x="12381304" y="6053290"/>
            <a:ext cx="1482583" cy="2176310"/>
          </a:xfrm>
          <a:prstGeom prst="rect">
            <a:avLst/>
          </a:prstGeom>
        </p:spPr>
      </p:pic>
      <p:pic>
        <p:nvPicPr>
          <p:cNvPr id="1026" name="Picture 2" descr="Chassis ground - Wikipedia">
            <a:extLst>
              <a:ext uri="{FF2B5EF4-FFF2-40B4-BE49-F238E27FC236}">
                <a16:creationId xmlns:a16="http://schemas.microsoft.com/office/drawing/2014/main" id="{3F0C8E6F-0EEB-4509-B8C4-F9204B8C16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68331" y="5726431"/>
            <a:ext cx="2628900" cy="2503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A65A09E-FA74-C50D-8A59-ADD4DA1B2F32}"/>
              </a:ext>
            </a:extLst>
          </p:cNvPr>
          <p:cNvSpPr>
            <a:spLocks noGrp="1"/>
          </p:cNvSpPr>
          <p:nvPr>
            <p:ph type="body" sz="quarter" idx="15"/>
          </p:nvPr>
        </p:nvSpPr>
        <p:spPr>
          <a:xfrm>
            <a:off x="567319" y="1878477"/>
            <a:ext cx="4568561" cy="3150723"/>
          </a:xfrm>
        </p:spPr>
        <p:txBody>
          <a:bodyPr/>
          <a:lstStyle/>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a:xfrm>
            <a:off x="548642" y="143130"/>
            <a:ext cx="13319758" cy="987552"/>
          </a:xfrm>
        </p:spPr>
        <p:txBody>
          <a:bodyPr/>
          <a:lstStyle/>
          <a:p>
            <a:r>
              <a:rPr lang="en-US" dirty="0"/>
              <a:t>Troubleshooting – The Load</a:t>
            </a:r>
          </a:p>
        </p:txBody>
      </p:sp>
      <p:pic>
        <p:nvPicPr>
          <p:cNvPr id="19" name="Picture 18">
            <a:extLst>
              <a:ext uri="{FF2B5EF4-FFF2-40B4-BE49-F238E27FC236}">
                <a16:creationId xmlns:a16="http://schemas.microsoft.com/office/drawing/2014/main" id="{84C0C594-4CF9-4403-8596-F988F0596F89}"/>
              </a:ext>
            </a:extLst>
          </p:cNvPr>
          <p:cNvPicPr>
            <a:picLocks noChangeAspect="1"/>
          </p:cNvPicPr>
          <p:nvPr/>
        </p:nvPicPr>
        <p:blipFill>
          <a:blip r:embed="rId6"/>
          <a:stretch>
            <a:fillRect/>
          </a:stretch>
        </p:blipFill>
        <p:spPr>
          <a:xfrm rot="14183454">
            <a:off x="10419147" y="3235197"/>
            <a:ext cx="2414225" cy="2333752"/>
          </a:xfrm>
          <a:prstGeom prst="rect">
            <a:avLst/>
          </a:prstGeom>
        </p:spPr>
      </p:pic>
      <p:pic>
        <p:nvPicPr>
          <p:cNvPr id="21" name="Picture 20">
            <a:extLst>
              <a:ext uri="{FF2B5EF4-FFF2-40B4-BE49-F238E27FC236}">
                <a16:creationId xmlns:a16="http://schemas.microsoft.com/office/drawing/2014/main" id="{71F8E88D-80E3-4871-97E8-A0214FFF0A88}"/>
              </a:ext>
            </a:extLst>
          </p:cNvPr>
          <p:cNvPicPr>
            <a:picLocks noChangeAspect="1"/>
          </p:cNvPicPr>
          <p:nvPr/>
        </p:nvPicPr>
        <p:blipFill>
          <a:blip r:embed="rId7"/>
          <a:stretch>
            <a:fillRect/>
          </a:stretch>
        </p:blipFill>
        <p:spPr>
          <a:xfrm rot="7224464">
            <a:off x="10268280" y="5114800"/>
            <a:ext cx="1489406" cy="988163"/>
          </a:xfrm>
          <a:prstGeom prst="rect">
            <a:avLst/>
          </a:prstGeom>
        </p:spPr>
      </p:pic>
      <p:pic>
        <p:nvPicPr>
          <p:cNvPr id="22" name="Picture 21">
            <a:extLst>
              <a:ext uri="{FF2B5EF4-FFF2-40B4-BE49-F238E27FC236}">
                <a16:creationId xmlns:a16="http://schemas.microsoft.com/office/drawing/2014/main" id="{88D82FCE-754A-420E-AF44-BF855A6E2184}"/>
              </a:ext>
            </a:extLst>
          </p:cNvPr>
          <p:cNvPicPr>
            <a:picLocks noChangeAspect="1"/>
          </p:cNvPicPr>
          <p:nvPr/>
        </p:nvPicPr>
        <p:blipFill>
          <a:blip r:embed="rId8"/>
          <a:stretch>
            <a:fillRect/>
          </a:stretch>
        </p:blipFill>
        <p:spPr>
          <a:xfrm rot="10800000">
            <a:off x="11017535" y="5439158"/>
            <a:ext cx="2608747" cy="2487384"/>
          </a:xfrm>
          <a:prstGeom prst="rect">
            <a:avLst/>
          </a:prstGeom>
        </p:spPr>
      </p:pic>
      <p:pic>
        <p:nvPicPr>
          <p:cNvPr id="26" name="Picture 25" descr="A picture containing person, nature, dark, smoke&#10;&#10;Description automatically generated">
            <a:extLst>
              <a:ext uri="{FF2B5EF4-FFF2-40B4-BE49-F238E27FC236}">
                <a16:creationId xmlns:a16="http://schemas.microsoft.com/office/drawing/2014/main" id="{B2E55906-A834-46F1-9713-D185696B925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4964733">
            <a:off x="12325464" y="3577539"/>
            <a:ext cx="1594266" cy="1783441"/>
          </a:xfrm>
          <a:prstGeom prst="ellipse">
            <a:avLst/>
          </a:prstGeom>
          <a:ln w="635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5">
            <a:extLst>
              <a:ext uri="{FF2B5EF4-FFF2-40B4-BE49-F238E27FC236}">
                <a16:creationId xmlns:a16="http://schemas.microsoft.com/office/drawing/2014/main" id="{69C55A60-9C44-6FB5-D567-FEAFE0EF8E57}"/>
              </a:ext>
            </a:extLst>
          </p:cNvPr>
          <p:cNvSpPr txBox="1">
            <a:spLocks/>
          </p:cNvSpPr>
          <p:nvPr/>
        </p:nvSpPr>
        <p:spPr>
          <a:xfrm>
            <a:off x="533316" y="5310132"/>
            <a:ext cx="4441055" cy="1073626"/>
          </a:xfrm>
          <a:prstGeom prst="rect">
            <a:avLst/>
          </a:prstGeom>
        </p:spPr>
        <p:txBody>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sz="2400" dirty="0"/>
              <a:t>&gt; 2 </a:t>
            </a:r>
            <a:r>
              <a:rPr lang="en-US" sz="2400" dirty="0" err="1"/>
              <a:t>uADC</a:t>
            </a:r>
            <a:r>
              <a:rPr lang="en-US" sz="2400" dirty="0"/>
              <a:t> for this IFC is a strong flame signal</a:t>
            </a:r>
          </a:p>
        </p:txBody>
      </p:sp>
      <p:cxnSp>
        <p:nvCxnSpPr>
          <p:cNvPr id="9" name="Straight Arrow Connector 8">
            <a:extLst>
              <a:ext uri="{FF2B5EF4-FFF2-40B4-BE49-F238E27FC236}">
                <a16:creationId xmlns:a16="http://schemas.microsoft.com/office/drawing/2014/main" id="{A8A0154C-2FD0-D835-F606-A00678FCCDB1}"/>
              </a:ext>
            </a:extLst>
          </p:cNvPr>
          <p:cNvCxnSpPr/>
          <p:nvPr/>
        </p:nvCxnSpPr>
        <p:spPr>
          <a:xfrm flipV="1">
            <a:off x="7935132" y="2619214"/>
            <a:ext cx="3235320" cy="1983783"/>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9BFA52-C043-A735-1F20-3343BD5535A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16635" y="945507"/>
            <a:ext cx="4967004" cy="4967004"/>
          </a:xfrm>
          <a:prstGeom prst="rect">
            <a:avLst/>
          </a:prstGeom>
        </p:spPr>
      </p:pic>
    </p:spTree>
    <p:extLst>
      <p:ext uri="{BB962C8B-B14F-4D97-AF65-F5344CB8AC3E}">
        <p14:creationId xmlns:p14="http://schemas.microsoft.com/office/powerpoint/2010/main" val="25928543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pPr marL="0" indent="0">
              <a:buNone/>
            </a:pPr>
            <a:r>
              <a:rPr lang="en-US" dirty="0"/>
              <a:t>Put It Into Practice – </a:t>
            </a:r>
            <a:r>
              <a:rPr lang="en-US" i="1" u="sng" dirty="0"/>
              <a:t>The Load</a:t>
            </a:r>
            <a:endParaRPr lang="en-US" dirty="0"/>
          </a:p>
        </p:txBody>
      </p:sp>
      <p:sp>
        <p:nvSpPr>
          <p:cNvPr id="7" name="Text Placeholder 1">
            <a:extLst>
              <a:ext uri="{FF2B5EF4-FFF2-40B4-BE49-F238E27FC236}">
                <a16:creationId xmlns:a16="http://schemas.microsoft.com/office/drawing/2014/main" id="{4FF9220D-B320-965A-EEDF-76FA5749B5B7}"/>
              </a:ext>
            </a:extLst>
          </p:cNvPr>
          <p:cNvSpPr txBox="1">
            <a:spLocks/>
          </p:cNvSpPr>
          <p:nvPr/>
        </p:nvSpPr>
        <p:spPr>
          <a:xfrm>
            <a:off x="550614" y="1278680"/>
            <a:ext cx="11016546" cy="2978192"/>
          </a:xfrm>
          <a:prstGeom prst="rect">
            <a:avLst/>
          </a:prstGeom>
        </p:spPr>
        <p:txBody>
          <a:bodyPr vert="horz" lIns="0" tIns="0" rIns="0" bIns="0" rtlCol="0" anchor="t">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kern="0" dirty="0">
                <a:solidFill>
                  <a:srgbClr val="3F4040"/>
                </a:solidFill>
                <a:latin typeface="Arial"/>
                <a:cs typeface="Arial"/>
              </a:rPr>
              <a:t>With a call for heat, note the reading on the display</a:t>
            </a:r>
            <a:endParaRPr lang="en-US" sz="2800" kern="0" dirty="0">
              <a:solidFill>
                <a:srgbClr val="3F4040"/>
              </a:solidFill>
              <a:cs typeface="Arial"/>
            </a:endParaRPr>
          </a:p>
          <a:p>
            <a:endParaRPr lang="en-US" sz="2800" b="1" i="1" u="sng" kern="0" dirty="0">
              <a:solidFill>
                <a:srgbClr val="3F4040"/>
              </a:solidFill>
              <a:cs typeface="Arial"/>
            </a:endParaRPr>
          </a:p>
        </p:txBody>
      </p:sp>
      <p:sp>
        <p:nvSpPr>
          <p:cNvPr id="11" name="Rectangle 10">
            <a:extLst>
              <a:ext uri="{FF2B5EF4-FFF2-40B4-BE49-F238E27FC236}">
                <a16:creationId xmlns:a16="http://schemas.microsoft.com/office/drawing/2014/main" id="{3783E4A7-8702-FDDD-870C-1CAC9A3A5882}"/>
              </a:ext>
            </a:extLst>
          </p:cNvPr>
          <p:cNvSpPr/>
          <p:nvPr/>
        </p:nvSpPr>
        <p:spPr>
          <a:xfrm>
            <a:off x="4041717" y="6615436"/>
            <a:ext cx="7153596" cy="954107"/>
          </a:xfrm>
          <a:prstGeom prst="rect">
            <a:avLst/>
          </a:prstGeom>
        </p:spPr>
        <p:txBody>
          <a:bodyPr wrap="square" lIns="91440" tIns="45720" rIns="91440" bIns="45720" anchor="t">
            <a:spAutoFit/>
          </a:bodyPr>
          <a:lstStyle/>
          <a:p>
            <a:pPr lvl="0"/>
            <a:r>
              <a:rPr lang="en-US" sz="2800" b="1" i="1" kern="0" dirty="0">
                <a:solidFill>
                  <a:srgbClr val="3F4040"/>
                </a:solidFill>
                <a:cs typeface="Arial"/>
              </a:rPr>
              <a:t>What is the voltage reading?</a:t>
            </a:r>
          </a:p>
          <a:p>
            <a:r>
              <a:rPr lang="en-US" sz="2800" i="1" kern="0" dirty="0">
                <a:solidFill>
                  <a:srgbClr val="3F4040"/>
                </a:solidFill>
                <a:cs typeface="Arial"/>
              </a:rPr>
              <a:t>Display is in </a:t>
            </a:r>
            <a:r>
              <a:rPr lang="en-US" sz="2800" i="1" kern="0" dirty="0" err="1">
                <a:solidFill>
                  <a:srgbClr val="3F4040"/>
                </a:solidFill>
                <a:cs typeface="Arial"/>
              </a:rPr>
              <a:t>uA</a:t>
            </a:r>
            <a:r>
              <a:rPr lang="en-US" sz="2800" i="1" kern="0" dirty="0">
                <a:solidFill>
                  <a:srgbClr val="3F4040"/>
                </a:solidFill>
                <a:cs typeface="Arial"/>
              </a:rPr>
              <a:t> DC.</a:t>
            </a:r>
          </a:p>
        </p:txBody>
      </p:sp>
      <p:grpSp>
        <p:nvGrpSpPr>
          <p:cNvPr id="22" name="Group 21">
            <a:extLst>
              <a:ext uri="{FF2B5EF4-FFF2-40B4-BE49-F238E27FC236}">
                <a16:creationId xmlns:a16="http://schemas.microsoft.com/office/drawing/2014/main" id="{05A610F2-9035-AC1D-4196-1A810A3AACA9}"/>
              </a:ext>
            </a:extLst>
          </p:cNvPr>
          <p:cNvGrpSpPr/>
          <p:nvPr/>
        </p:nvGrpSpPr>
        <p:grpSpPr>
          <a:xfrm>
            <a:off x="1665862" y="1419376"/>
            <a:ext cx="10901051" cy="6012327"/>
            <a:chOff x="1665862" y="1419376"/>
            <a:chExt cx="10901051" cy="6012327"/>
          </a:xfrm>
        </p:grpSpPr>
        <p:pic>
          <p:nvPicPr>
            <p:cNvPr id="23" name="Picture 22" descr="A close up of a digital display&#10;&#10;Description automatically generated">
              <a:extLst>
                <a:ext uri="{FF2B5EF4-FFF2-40B4-BE49-F238E27FC236}">
                  <a16:creationId xmlns:a16="http://schemas.microsoft.com/office/drawing/2014/main" id="{29602144-BEDD-9CC6-FAD1-10B2A3059364}"/>
                </a:ext>
              </a:extLst>
            </p:cNvPr>
            <p:cNvPicPr>
              <a:picLocks noChangeAspect="1"/>
            </p:cNvPicPr>
            <p:nvPr/>
          </p:nvPicPr>
          <p:blipFill>
            <a:blip r:embed="rId3"/>
            <a:stretch>
              <a:fillRect/>
            </a:stretch>
          </p:blipFill>
          <p:spPr>
            <a:xfrm>
              <a:off x="9823713" y="4403601"/>
              <a:ext cx="2743200" cy="3028102"/>
            </a:xfrm>
            <a:prstGeom prst="rect">
              <a:avLst/>
            </a:prstGeom>
          </p:spPr>
        </p:pic>
        <p:pic>
          <p:nvPicPr>
            <p:cNvPr id="24" name="Picture 23">
              <a:extLst>
                <a:ext uri="{FF2B5EF4-FFF2-40B4-BE49-F238E27FC236}">
                  <a16:creationId xmlns:a16="http://schemas.microsoft.com/office/drawing/2014/main" id="{BF6DA896-0EC8-A54D-9B8A-911FF3C2F79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65862" y="1419376"/>
              <a:ext cx="8037158" cy="5355952"/>
            </a:xfrm>
            <a:prstGeom prst="rect">
              <a:avLst/>
            </a:prstGeom>
          </p:spPr>
        </p:pic>
        <p:cxnSp>
          <p:nvCxnSpPr>
            <p:cNvPr id="25" name="Straight Arrow Connector 24">
              <a:extLst>
                <a:ext uri="{FF2B5EF4-FFF2-40B4-BE49-F238E27FC236}">
                  <a16:creationId xmlns:a16="http://schemas.microsoft.com/office/drawing/2014/main" id="{5942C96D-9735-8A6C-F4BA-8516B41F8B5C}"/>
                </a:ext>
              </a:extLst>
            </p:cNvPr>
            <p:cNvCxnSpPr>
              <a:cxnSpLocks/>
            </p:cNvCxnSpPr>
            <p:nvPr/>
          </p:nvCxnSpPr>
          <p:spPr bwMode="auto">
            <a:xfrm>
              <a:off x="4884528" y="5745842"/>
              <a:ext cx="5262412" cy="52177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031ED025-7F41-106D-9CCC-51648301981A}"/>
                </a:ext>
              </a:extLst>
            </p:cNvPr>
            <p:cNvCxnSpPr>
              <a:cxnSpLocks/>
            </p:cNvCxnSpPr>
            <p:nvPr/>
          </p:nvCxnSpPr>
          <p:spPr bwMode="auto">
            <a:xfrm flipH="1">
              <a:off x="4535511" y="1823549"/>
              <a:ext cx="1325166" cy="336334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27" name="Rectangle 26">
              <a:extLst>
                <a:ext uri="{FF2B5EF4-FFF2-40B4-BE49-F238E27FC236}">
                  <a16:creationId xmlns:a16="http://schemas.microsoft.com/office/drawing/2014/main" id="{78C91E91-BB22-66EA-FF74-D10A1F512C33}"/>
                </a:ext>
              </a:extLst>
            </p:cNvPr>
            <p:cNvSpPr/>
            <p:nvPr/>
          </p:nvSpPr>
          <p:spPr>
            <a:xfrm>
              <a:off x="4224716" y="5208243"/>
              <a:ext cx="601579" cy="56548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764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5EAE16-BD88-3303-AE7F-68C203BB0D75}"/>
              </a:ext>
            </a:extLst>
          </p:cNvPr>
          <p:cNvSpPr>
            <a:spLocks noGrp="1"/>
          </p:cNvSpPr>
          <p:nvPr>
            <p:ph type="body" sz="quarter" idx="15"/>
          </p:nvPr>
        </p:nvSpPr>
        <p:spPr>
          <a:xfrm>
            <a:off x="762000" y="1554480"/>
            <a:ext cx="7985760" cy="5943600"/>
          </a:xfrm>
        </p:spPr>
        <p:txBody>
          <a:bodyPr vert="horz" lIns="0" tIns="0" rIns="0" bIns="0" rtlCol="0" anchor="t">
            <a:noAutofit/>
          </a:bodyPr>
          <a:lstStyle/>
          <a:p>
            <a:r>
              <a:rPr lang="en-US" sz="2400" dirty="0"/>
              <a:t>Minimum required current flow required for flame proving depends on the model and manufacturer of the IFC</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1600" dirty="0"/>
          </a:p>
          <a:p>
            <a:r>
              <a:rPr lang="en-US" sz="2400" dirty="0">
                <a:latin typeface="Arial"/>
                <a:cs typeface="Arial"/>
              </a:rPr>
              <a:t>Voltage supplied to the flame sensing circuit can change the current flow through the circuit</a:t>
            </a:r>
          </a:p>
          <a:p>
            <a:endParaRPr lang="en-US" sz="2400" dirty="0"/>
          </a:p>
        </p:txBody>
      </p:sp>
      <p:sp>
        <p:nvSpPr>
          <p:cNvPr id="42" name="Content Placeholder 2">
            <a:extLst>
              <a:ext uri="{FF2B5EF4-FFF2-40B4-BE49-F238E27FC236}">
                <a16:creationId xmlns:a16="http://schemas.microsoft.com/office/drawing/2014/main" id="{ADFBDDB7-7949-42B3-BD89-CFDD7C7BD435}"/>
              </a:ext>
            </a:extLst>
          </p:cNvPr>
          <p:cNvSpPr>
            <a:spLocks noGrp="1"/>
          </p:cNvSpPr>
          <p:nvPr>
            <p:ph type="body" sz="quarter" idx="13"/>
          </p:nvPr>
        </p:nvSpPr>
        <p:spPr/>
        <p:txBody>
          <a:bodyPr/>
          <a:lstStyle/>
          <a:p>
            <a:r>
              <a:rPr lang="en-US" dirty="0"/>
              <a:t>Troubleshooting – </a:t>
            </a:r>
            <a:r>
              <a:rPr lang="en-US" i="1" u="sng" dirty="0"/>
              <a:t>The Load</a:t>
            </a:r>
            <a:endParaRPr lang="en-US" dirty="0"/>
          </a:p>
        </p:txBody>
      </p:sp>
      <p:sp>
        <p:nvSpPr>
          <p:cNvPr id="6" name="Text Placeholder 2">
            <a:extLst>
              <a:ext uri="{FF2B5EF4-FFF2-40B4-BE49-F238E27FC236}">
                <a16:creationId xmlns:a16="http://schemas.microsoft.com/office/drawing/2014/main" id="{E7232066-11E5-B501-2275-F0B1FE08AB00}"/>
              </a:ext>
            </a:extLst>
          </p:cNvPr>
          <p:cNvSpPr txBox="1">
            <a:spLocks/>
          </p:cNvSpPr>
          <p:nvPr/>
        </p:nvSpPr>
        <p:spPr>
          <a:xfrm>
            <a:off x="9113520" y="3694342"/>
            <a:ext cx="4892040" cy="1466559"/>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dirty="0">
                <a:solidFill>
                  <a:schemeClr val="accent4"/>
                </a:solidFill>
              </a:rPr>
              <a:t>Check the installation/service manual for the furnace or IFC to determine the minimum </a:t>
            </a:r>
            <a:r>
              <a:rPr lang="en-US" sz="2400" b="1" dirty="0">
                <a:solidFill>
                  <a:schemeClr val="accent4"/>
                </a:solidFill>
                <a:latin typeface="Calibri" panose="020F0502020204030204" pitchFamily="34" charset="0"/>
                <a:cs typeface="Calibri" panose="020F0502020204030204" pitchFamily="34" charset="0"/>
              </a:rPr>
              <a:t>µA reading for proper flame sensing.</a:t>
            </a:r>
            <a:endParaRPr lang="en-US" sz="2400" b="1" dirty="0">
              <a:solidFill>
                <a:schemeClr val="accent4"/>
              </a:solidFill>
            </a:endParaRPr>
          </a:p>
        </p:txBody>
      </p:sp>
      <p:pic>
        <p:nvPicPr>
          <p:cNvPr id="7" name="Picture 6" descr="A white paper with black text and numbers&#10;&#10;Description automatically generated">
            <a:extLst>
              <a:ext uri="{FF2B5EF4-FFF2-40B4-BE49-F238E27FC236}">
                <a16:creationId xmlns:a16="http://schemas.microsoft.com/office/drawing/2014/main" id="{EE557C4B-8BDD-0AAE-DD3F-3DE4BF46F238}"/>
              </a:ext>
            </a:extLst>
          </p:cNvPr>
          <p:cNvPicPr>
            <a:picLocks noChangeAspect="1"/>
          </p:cNvPicPr>
          <p:nvPr/>
        </p:nvPicPr>
        <p:blipFill>
          <a:blip r:embed="rId3"/>
          <a:stretch>
            <a:fillRect/>
          </a:stretch>
        </p:blipFill>
        <p:spPr>
          <a:xfrm>
            <a:off x="839003" y="2606040"/>
            <a:ext cx="6079958" cy="3876388"/>
          </a:xfrm>
          <a:prstGeom prst="rect">
            <a:avLst/>
          </a:prstGeom>
        </p:spPr>
      </p:pic>
    </p:spTree>
    <p:extLst>
      <p:ext uri="{BB962C8B-B14F-4D97-AF65-F5344CB8AC3E}">
        <p14:creationId xmlns:p14="http://schemas.microsoft.com/office/powerpoint/2010/main" val="45367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02DF181A-BD7A-4F74-856F-4AA956802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74084" y="645229"/>
            <a:ext cx="3894316" cy="3977173"/>
          </a:xfrm>
          <a:prstGeom prst="rect">
            <a:avLst/>
          </a:prstGeom>
          <a:effectLst>
            <a:outerShdw blurRad="50800" dist="38100" dir="2700000" algn="tl" rotWithShape="0">
              <a:prstClr val="black">
                <a:alpha val="40000"/>
              </a:prstClr>
            </a:outerShdw>
          </a:effectLst>
        </p:spPr>
      </p:pic>
      <p:sp>
        <p:nvSpPr>
          <p:cNvPr id="7" name="Text Placeholder 6">
            <a:extLst>
              <a:ext uri="{FF2B5EF4-FFF2-40B4-BE49-F238E27FC236}">
                <a16:creationId xmlns:a16="http://schemas.microsoft.com/office/drawing/2014/main" id="{79E84B60-ED19-631C-CEA8-00D8250540EC}"/>
              </a:ext>
            </a:extLst>
          </p:cNvPr>
          <p:cNvSpPr>
            <a:spLocks noGrp="1"/>
          </p:cNvSpPr>
          <p:nvPr>
            <p:ph type="body" sz="quarter" idx="15"/>
          </p:nvPr>
        </p:nvSpPr>
        <p:spPr>
          <a:xfrm>
            <a:off x="762000" y="2103120"/>
            <a:ext cx="6172200" cy="2978192"/>
          </a:xfrm>
        </p:spPr>
        <p:txBody>
          <a:bodyPr/>
          <a:lstStyle/>
          <a:p>
            <a:pPr marL="0" indent="0">
              <a:buNone/>
            </a:pPr>
            <a:r>
              <a:rPr lang="en-US" dirty="0"/>
              <a:t>Remember that the flame rectification circuit is an </a:t>
            </a:r>
            <a:r>
              <a:rPr lang="en-US" b="1" i="1" u="sng" dirty="0"/>
              <a:t>electrical circuit</a:t>
            </a:r>
            <a:r>
              <a:rPr lang="en-US" dirty="0"/>
              <a:t> and thus must be continuous with no interruptions in the current flow</a:t>
            </a:r>
          </a:p>
          <a:p>
            <a:pPr marL="0" indent="0">
              <a:buNone/>
            </a:pPr>
            <a:r>
              <a:rPr lang="en-US" dirty="0"/>
              <a:t>The biggest obstacle is a dirty flame sensor and/or burner surface you may not see it but, electrically, it is there</a:t>
            </a:r>
          </a:p>
          <a:p>
            <a:pPr marL="0" indent="0">
              <a:buNone/>
            </a:pPr>
            <a:endParaRPr lang="en-US" dirty="0"/>
          </a:p>
          <a:p>
            <a:endParaRPr lang="en-US" dirty="0"/>
          </a:p>
        </p:txBody>
      </p:sp>
      <p:sp>
        <p:nvSpPr>
          <p:cNvPr id="3" name="Content Placeholder 2"/>
          <p:cNvSpPr>
            <a:spLocks noGrp="1"/>
          </p:cNvSpPr>
          <p:nvPr>
            <p:ph type="body" sz="quarter" idx="13"/>
          </p:nvPr>
        </p:nvSpPr>
        <p:spPr/>
        <p:txBody>
          <a:bodyPr/>
          <a:lstStyle/>
          <a:p>
            <a:pPr marL="0" indent="0">
              <a:buNone/>
            </a:pPr>
            <a:r>
              <a:rPr lang="en-US" dirty="0"/>
              <a:t>Troubleshooting – </a:t>
            </a:r>
            <a:r>
              <a:rPr lang="en-US" i="1" u="sng" dirty="0"/>
              <a:t>The Load</a:t>
            </a:r>
            <a:endParaRPr lang="en-US" dirty="0"/>
          </a:p>
        </p:txBody>
      </p:sp>
      <p:pic>
        <p:nvPicPr>
          <p:cNvPr id="5" name="Picture 4" descr="A picture containing person, holding, sitting, person&#10;&#10;Description automatically generated">
            <a:extLst>
              <a:ext uri="{FF2B5EF4-FFF2-40B4-BE49-F238E27FC236}">
                <a16:creationId xmlns:a16="http://schemas.microsoft.com/office/drawing/2014/main" id="{412EB721-2BCD-41EA-9331-274502922A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339122" y="3881248"/>
            <a:ext cx="3712463" cy="31554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9294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urved Connector 2">
            <a:extLst>
              <a:ext uri="{FF2B5EF4-FFF2-40B4-BE49-F238E27FC236}">
                <a16:creationId xmlns:a16="http://schemas.microsoft.com/office/drawing/2014/main" id="{4799750D-2534-2D2F-8C6F-D7F7E5F28D19}"/>
              </a:ext>
            </a:extLst>
          </p:cNvPr>
          <p:cNvCxnSpPr>
            <a:cxnSpLocks/>
          </p:cNvCxnSpPr>
          <p:nvPr/>
        </p:nvCxnSpPr>
        <p:spPr>
          <a:xfrm flipV="1">
            <a:off x="4297680" y="2348848"/>
            <a:ext cx="6633334" cy="2876209"/>
          </a:xfrm>
          <a:prstGeom prst="curvedConnector3">
            <a:avLst>
              <a:gd name="adj1" fmla="val 50000"/>
            </a:avLst>
          </a:prstGeom>
          <a:ln w="63500">
            <a:solidFill>
              <a:srgbClr val="00B05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ABA239-534E-4FC1-AD41-E04768CD030D}"/>
              </a:ext>
            </a:extLst>
          </p:cNvPr>
          <p:cNvPicPr>
            <a:picLocks noChangeAspect="1"/>
          </p:cNvPicPr>
          <p:nvPr/>
        </p:nvPicPr>
        <p:blipFill>
          <a:blip r:embed="rId3"/>
          <a:stretch>
            <a:fillRect/>
          </a:stretch>
        </p:blipFill>
        <p:spPr>
          <a:xfrm rot="3604902">
            <a:off x="11042181" y="2053684"/>
            <a:ext cx="1909433" cy="1360745"/>
          </a:xfrm>
          <a:prstGeom prst="rect">
            <a:avLst/>
          </a:prstGeom>
        </p:spPr>
      </p:pic>
      <p:pic>
        <p:nvPicPr>
          <p:cNvPr id="23" name="Picture 22">
            <a:extLst>
              <a:ext uri="{FF2B5EF4-FFF2-40B4-BE49-F238E27FC236}">
                <a16:creationId xmlns:a16="http://schemas.microsoft.com/office/drawing/2014/main" id="{A98A0800-1031-44DA-A0A6-8CAF24028736}"/>
              </a:ext>
            </a:extLst>
          </p:cNvPr>
          <p:cNvPicPr>
            <a:picLocks noChangeAspect="1"/>
          </p:cNvPicPr>
          <p:nvPr/>
        </p:nvPicPr>
        <p:blipFill>
          <a:blip r:embed="rId4"/>
          <a:stretch>
            <a:fillRect/>
          </a:stretch>
        </p:blipFill>
        <p:spPr>
          <a:xfrm>
            <a:off x="12141866" y="5757283"/>
            <a:ext cx="1482583" cy="2176310"/>
          </a:xfrm>
          <a:prstGeom prst="rect">
            <a:avLst/>
          </a:prstGeom>
        </p:spPr>
      </p:pic>
      <p:pic>
        <p:nvPicPr>
          <p:cNvPr id="1026" name="Picture 2" descr="Chassis ground - Wikipedia">
            <a:extLst>
              <a:ext uri="{FF2B5EF4-FFF2-40B4-BE49-F238E27FC236}">
                <a16:creationId xmlns:a16="http://schemas.microsoft.com/office/drawing/2014/main" id="{3F0C8E6F-0EEB-4509-B8C4-F9204B8C16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28893" y="5430424"/>
            <a:ext cx="2628900" cy="2503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CA91BEE8-3FD1-9275-CEA0-77BDC733D2E3}"/>
              </a:ext>
            </a:extLst>
          </p:cNvPr>
          <p:cNvSpPr>
            <a:spLocks noGrp="1"/>
          </p:cNvSpPr>
          <p:nvPr>
            <p:ph type="body" sz="quarter" idx="15"/>
          </p:nvPr>
        </p:nvSpPr>
        <p:spPr>
          <a:xfrm>
            <a:off x="5106496" y="1442337"/>
            <a:ext cx="4182722" cy="3045726"/>
          </a:xfrm>
        </p:spPr>
        <p:txBody>
          <a:bodyPr/>
          <a:lstStyle/>
          <a:p>
            <a:r>
              <a:rPr lang="en-US" dirty="0"/>
              <a:t>About 40VAC @ the IFC output or at the wire of the flame sensor or on the flame sensor</a:t>
            </a:r>
          </a:p>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p:txBody>
          <a:bodyPr>
            <a:normAutofit/>
          </a:bodyPr>
          <a:lstStyle/>
          <a:p>
            <a:pPr marL="0" indent="0">
              <a:buNone/>
            </a:pPr>
            <a:r>
              <a:rPr lang="en-US" dirty="0"/>
              <a:t>Troubleshooting – </a:t>
            </a:r>
            <a:r>
              <a:rPr lang="en-US" i="1" u="sng" dirty="0"/>
              <a:t>The Path</a:t>
            </a:r>
            <a:endParaRPr lang="en-US" dirty="0"/>
          </a:p>
        </p:txBody>
      </p:sp>
      <p:pic>
        <p:nvPicPr>
          <p:cNvPr id="19" name="Picture 18">
            <a:extLst>
              <a:ext uri="{FF2B5EF4-FFF2-40B4-BE49-F238E27FC236}">
                <a16:creationId xmlns:a16="http://schemas.microsoft.com/office/drawing/2014/main" id="{84C0C594-4CF9-4403-8596-F988F0596F89}"/>
              </a:ext>
            </a:extLst>
          </p:cNvPr>
          <p:cNvPicPr>
            <a:picLocks noChangeAspect="1"/>
          </p:cNvPicPr>
          <p:nvPr/>
        </p:nvPicPr>
        <p:blipFill>
          <a:blip r:embed="rId6"/>
          <a:stretch>
            <a:fillRect/>
          </a:stretch>
        </p:blipFill>
        <p:spPr>
          <a:xfrm rot="14183454">
            <a:off x="10179709" y="2939190"/>
            <a:ext cx="2414225" cy="2333752"/>
          </a:xfrm>
          <a:prstGeom prst="rect">
            <a:avLst/>
          </a:prstGeom>
        </p:spPr>
      </p:pic>
      <p:pic>
        <p:nvPicPr>
          <p:cNvPr id="21" name="Picture 20">
            <a:extLst>
              <a:ext uri="{FF2B5EF4-FFF2-40B4-BE49-F238E27FC236}">
                <a16:creationId xmlns:a16="http://schemas.microsoft.com/office/drawing/2014/main" id="{71F8E88D-80E3-4871-97E8-A0214FFF0A88}"/>
              </a:ext>
            </a:extLst>
          </p:cNvPr>
          <p:cNvPicPr>
            <a:picLocks noChangeAspect="1"/>
          </p:cNvPicPr>
          <p:nvPr/>
        </p:nvPicPr>
        <p:blipFill>
          <a:blip r:embed="rId7"/>
          <a:stretch>
            <a:fillRect/>
          </a:stretch>
        </p:blipFill>
        <p:spPr>
          <a:xfrm rot="7224464">
            <a:off x="10028842" y="4818793"/>
            <a:ext cx="1489406" cy="988163"/>
          </a:xfrm>
          <a:prstGeom prst="rect">
            <a:avLst/>
          </a:prstGeom>
        </p:spPr>
      </p:pic>
      <p:pic>
        <p:nvPicPr>
          <p:cNvPr id="22" name="Picture 21">
            <a:extLst>
              <a:ext uri="{FF2B5EF4-FFF2-40B4-BE49-F238E27FC236}">
                <a16:creationId xmlns:a16="http://schemas.microsoft.com/office/drawing/2014/main" id="{88D82FCE-754A-420E-AF44-BF855A6E2184}"/>
              </a:ext>
            </a:extLst>
          </p:cNvPr>
          <p:cNvPicPr>
            <a:picLocks noChangeAspect="1"/>
          </p:cNvPicPr>
          <p:nvPr/>
        </p:nvPicPr>
        <p:blipFill>
          <a:blip r:embed="rId8"/>
          <a:stretch>
            <a:fillRect/>
          </a:stretch>
        </p:blipFill>
        <p:spPr>
          <a:xfrm rot="10800000">
            <a:off x="10778097" y="5143151"/>
            <a:ext cx="2608747" cy="2487384"/>
          </a:xfrm>
          <a:prstGeom prst="rect">
            <a:avLst/>
          </a:prstGeom>
        </p:spPr>
      </p:pic>
      <p:pic>
        <p:nvPicPr>
          <p:cNvPr id="26" name="Picture 25" descr="A picture containing person, nature, dark, smoke&#10;&#10;Description automatically generated">
            <a:extLst>
              <a:ext uri="{FF2B5EF4-FFF2-40B4-BE49-F238E27FC236}">
                <a16:creationId xmlns:a16="http://schemas.microsoft.com/office/drawing/2014/main" id="{B2E55906-A834-46F1-9713-D185696B925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4964733">
            <a:off x="12086026" y="3281532"/>
            <a:ext cx="1594266" cy="178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Oval 15">
            <a:extLst>
              <a:ext uri="{FF2B5EF4-FFF2-40B4-BE49-F238E27FC236}">
                <a16:creationId xmlns:a16="http://schemas.microsoft.com/office/drawing/2014/main" id="{FEA711F0-0CC0-44D1-90F6-50A46149B782}"/>
              </a:ext>
            </a:extLst>
          </p:cNvPr>
          <p:cNvSpPr/>
          <p:nvPr/>
        </p:nvSpPr>
        <p:spPr bwMode="auto">
          <a:xfrm>
            <a:off x="8679760" y="4488063"/>
            <a:ext cx="4798757" cy="3142474"/>
          </a:xfrm>
          <a:prstGeom prst="ellipse">
            <a:avLst/>
          </a:prstGeom>
          <a:no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sz="2592" dirty="0">
              <a:solidFill>
                <a:schemeClr val="bg1"/>
              </a:solidFill>
            </a:endParaRPr>
          </a:p>
        </p:txBody>
      </p:sp>
      <p:pic>
        <p:nvPicPr>
          <p:cNvPr id="31" name="Picture 30" descr="A close-up of a electronic device&#10;&#10;Description automatically generated">
            <a:extLst>
              <a:ext uri="{FF2B5EF4-FFF2-40B4-BE49-F238E27FC236}">
                <a16:creationId xmlns:a16="http://schemas.microsoft.com/office/drawing/2014/main" id="{619BCA88-87FD-499A-AACF-9027BB9A4B0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05562" y="1630182"/>
            <a:ext cx="4967004" cy="4967004"/>
          </a:xfrm>
          <a:prstGeom prst="rect">
            <a:avLst/>
          </a:prstGeom>
        </p:spPr>
      </p:pic>
      <p:sp>
        <p:nvSpPr>
          <p:cNvPr id="2" name="TextBox 1">
            <a:extLst>
              <a:ext uri="{FF2B5EF4-FFF2-40B4-BE49-F238E27FC236}">
                <a16:creationId xmlns:a16="http://schemas.microsoft.com/office/drawing/2014/main" id="{D1C431A5-3D96-6F75-6DD3-75D310F1F15F}"/>
              </a:ext>
            </a:extLst>
          </p:cNvPr>
          <p:cNvSpPr txBox="1"/>
          <p:nvPr/>
        </p:nvSpPr>
        <p:spPr>
          <a:xfrm>
            <a:off x="3906862" y="6579779"/>
            <a:ext cx="468766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Arial"/>
              </a:rPr>
              <a:t>Be sure that the flame rod is in contact with the flame</a:t>
            </a:r>
            <a:endParaRPr lang="en-US" sz="2800" dirty="0"/>
          </a:p>
        </p:txBody>
      </p:sp>
    </p:spTree>
    <p:extLst>
      <p:ext uri="{BB962C8B-B14F-4D97-AF65-F5344CB8AC3E}">
        <p14:creationId xmlns:p14="http://schemas.microsoft.com/office/powerpoint/2010/main" val="32571156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dirty="0"/>
              <a:t>Flame Rectification</a:t>
            </a:r>
          </a:p>
        </p:txBody>
      </p:sp>
      <p:sp>
        <p:nvSpPr>
          <p:cNvPr id="3" name="Content Placeholder 2">
            <a:extLst>
              <a:ext uri="{FF2B5EF4-FFF2-40B4-BE49-F238E27FC236}">
                <a16:creationId xmlns:a16="http://schemas.microsoft.com/office/drawing/2014/main" id="{F8A5EBAF-604A-FDA2-99FE-15E280532162}"/>
              </a:ext>
            </a:extLst>
          </p:cNvPr>
          <p:cNvSpPr>
            <a:spLocks noGrp="1"/>
          </p:cNvSpPr>
          <p:nvPr>
            <p:ph sz="quarter" idx="11"/>
          </p:nvPr>
        </p:nvSpPr>
        <p:spPr/>
        <p:txBody>
          <a:bodyPr/>
          <a:lstStyle/>
          <a:p>
            <a:endParaRPr lang="en-US"/>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dirty="0"/>
              <a:t>Section one</a:t>
            </a:r>
            <a:endParaRPr lang="en-US" dirty="0"/>
          </a:p>
        </p:txBody>
      </p:sp>
    </p:spTree>
    <p:extLst>
      <p:ext uri="{BB962C8B-B14F-4D97-AF65-F5344CB8AC3E}">
        <p14:creationId xmlns:p14="http://schemas.microsoft.com/office/powerpoint/2010/main" val="427735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FE2623-EB49-98A5-F0F4-5D997F0ECA53}"/>
              </a:ext>
            </a:extLst>
          </p:cNvPr>
          <p:cNvSpPr>
            <a:spLocks noGrp="1"/>
          </p:cNvSpPr>
          <p:nvPr>
            <p:ph type="body" sz="quarter" idx="15"/>
          </p:nvPr>
        </p:nvSpPr>
        <p:spPr>
          <a:xfrm>
            <a:off x="762000" y="1417320"/>
            <a:ext cx="9540240" cy="6979920"/>
          </a:xfrm>
        </p:spPr>
        <p:txBody>
          <a:bodyPr/>
          <a:lstStyle/>
          <a:p>
            <a:r>
              <a:rPr lang="en-US" sz="2200" dirty="0"/>
              <a:t>Earth ground can be tested by performing an ohmmeter check with the POWER OFF </a:t>
            </a:r>
          </a:p>
          <a:p>
            <a:pPr lvl="1"/>
            <a:r>
              <a:rPr lang="en-US" sz="2200" dirty="0"/>
              <a:t>Test for continuity (amount of electrical resistance) between an unpainted surface of the sheet metal jacket and the nearest metal water pipe or proven earth ground. </a:t>
            </a:r>
          </a:p>
          <a:p>
            <a:pPr lvl="1"/>
            <a:r>
              <a:rPr lang="en-US" sz="2200" dirty="0"/>
              <a:t>If the ohmmeter indicates more than 1,000 ohms (1k ohm) then the earth ground is suspect. </a:t>
            </a:r>
          </a:p>
          <a:p>
            <a:r>
              <a:rPr lang="en-US" sz="2200" b="1" dirty="0">
                <a:solidFill>
                  <a:schemeClr val="accent1"/>
                </a:solidFill>
              </a:rPr>
              <a:t>How to Verify</a:t>
            </a:r>
          </a:p>
          <a:p>
            <a:r>
              <a:rPr lang="en-US" sz="2200" dirty="0"/>
              <a:t>Using the grounding tool attach the alligator to the breaker box ground strap</a:t>
            </a:r>
          </a:p>
          <a:p>
            <a:pPr lvl="1"/>
            <a:r>
              <a:rPr lang="en-US" sz="2200" dirty="0"/>
              <a:t>Verify with the ohmmeter you have continuity with no resistance (Zero Ohms)</a:t>
            </a:r>
          </a:p>
          <a:p>
            <a:pPr lvl="1"/>
            <a:r>
              <a:rPr lang="en-US" sz="2200" dirty="0"/>
              <a:t>Operate equipment to verify the system is holding in properly. </a:t>
            </a:r>
          </a:p>
          <a:p>
            <a:pPr lvl="1"/>
            <a:r>
              <a:rPr lang="en-US" sz="2200" dirty="0"/>
              <a:t>Upon confirmation of a faulty ground you will need to pull a ground wire from the equipment back to the ground strap on the breaker box. </a:t>
            </a:r>
          </a:p>
        </p:txBody>
      </p:sp>
      <p:sp>
        <p:nvSpPr>
          <p:cNvPr id="7" name="Text Placeholder 2"/>
          <p:cNvSpPr>
            <a:spLocks noGrp="1"/>
          </p:cNvSpPr>
          <p:nvPr>
            <p:ph type="body" sz="quarter" idx="13"/>
          </p:nvPr>
        </p:nvSpPr>
        <p:spPr>
          <a:xfrm>
            <a:off x="548642" y="143130"/>
            <a:ext cx="13319758" cy="987552"/>
          </a:xfrm>
        </p:spPr>
        <p:txBody>
          <a:bodyPr>
            <a:noAutofit/>
          </a:bodyPr>
          <a:lstStyle/>
          <a:p>
            <a:r>
              <a:rPr lang="en-US" dirty="0"/>
              <a:t>How to Check Equipment Earth Ground</a:t>
            </a:r>
          </a:p>
        </p:txBody>
      </p:sp>
      <p:sp>
        <p:nvSpPr>
          <p:cNvPr id="9" name="TextBox 8"/>
          <p:cNvSpPr txBox="1"/>
          <p:nvPr/>
        </p:nvSpPr>
        <p:spPr>
          <a:xfrm>
            <a:off x="10549330" y="5477462"/>
            <a:ext cx="3913430" cy="2096817"/>
          </a:xfrm>
          <a:prstGeom prst="rect">
            <a:avLst/>
          </a:prstGeom>
          <a:noFill/>
          <a:ln>
            <a:solidFill>
              <a:schemeClr val="tx1"/>
            </a:solidFill>
          </a:ln>
        </p:spPr>
        <p:txBody>
          <a:bodyPr wrap="square" lIns="91440" tIns="91440" rIns="91440" bIns="91440" rtlCol="0">
            <a:spAutoFit/>
          </a:bodyPr>
          <a:lstStyle/>
          <a:p>
            <a:r>
              <a:rPr lang="en-US" sz="2400" dirty="0"/>
              <a:t>Here is a picture of a simple tool you can make using 30 feet of 18GA stranded wire, and a couple of alligator clips</a:t>
            </a:r>
          </a:p>
        </p:txBody>
      </p:sp>
      <p:pic>
        <p:nvPicPr>
          <p:cNvPr id="3" name="Picture 2">
            <a:extLst>
              <a:ext uri="{FF2B5EF4-FFF2-40B4-BE49-F238E27FC236}">
                <a16:creationId xmlns:a16="http://schemas.microsoft.com/office/drawing/2014/main" id="{D0FDA122-41C0-4C1A-B833-C746F0E61B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9330" y="2509101"/>
            <a:ext cx="3913430" cy="2839856"/>
          </a:xfrm>
          <a:prstGeom prst="rect">
            <a:avLst/>
          </a:prstGeom>
        </p:spPr>
      </p:pic>
    </p:spTree>
    <p:extLst>
      <p:ext uri="{BB962C8B-B14F-4D97-AF65-F5344CB8AC3E}">
        <p14:creationId xmlns:p14="http://schemas.microsoft.com/office/powerpoint/2010/main" val="1365539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DEBD3924-A13F-0B69-47A8-9C5DDA645803}"/>
              </a:ext>
            </a:extLst>
          </p:cNvPr>
          <p:cNvSpPr txBox="1">
            <a:spLocks/>
          </p:cNvSpPr>
          <p:nvPr/>
        </p:nvSpPr>
        <p:spPr>
          <a:xfrm>
            <a:off x="549275" y="142875"/>
            <a:ext cx="13319125" cy="9874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4000" dirty="0"/>
              <a:t>Bonus Information:  Direct Flame Sensing </a:t>
            </a:r>
          </a:p>
        </p:txBody>
      </p:sp>
      <p:sp>
        <p:nvSpPr>
          <p:cNvPr id="13" name="Text Placeholder 12">
            <a:extLst>
              <a:ext uri="{FF2B5EF4-FFF2-40B4-BE49-F238E27FC236}">
                <a16:creationId xmlns:a16="http://schemas.microsoft.com/office/drawing/2014/main" id="{95DDBA9E-15A8-25A7-2D6E-F39FE0AF9599}"/>
              </a:ext>
            </a:extLst>
          </p:cNvPr>
          <p:cNvSpPr>
            <a:spLocks noGrp="1"/>
          </p:cNvSpPr>
          <p:nvPr>
            <p:ph type="body" sz="quarter" idx="15"/>
          </p:nvPr>
        </p:nvSpPr>
        <p:spPr>
          <a:xfrm>
            <a:off x="762000" y="2103120"/>
            <a:ext cx="7208520" cy="4267200"/>
          </a:xfrm>
        </p:spPr>
        <p:txBody>
          <a:bodyPr/>
          <a:lstStyle/>
          <a:p>
            <a:r>
              <a:rPr lang="en-US" dirty="0"/>
              <a:t>Some flame sensing circuits use the ignitor as a part of the flame sensing circuit</a:t>
            </a:r>
          </a:p>
          <a:p>
            <a:r>
              <a:rPr lang="en-US" dirty="0"/>
              <a:t>This is called direct flame sensing</a:t>
            </a:r>
          </a:p>
          <a:p>
            <a:r>
              <a:rPr lang="en-US" dirty="0"/>
              <a:t>They do not use a secondary</a:t>
            </a:r>
            <a:br>
              <a:rPr lang="en-US" dirty="0"/>
            </a:br>
            <a:r>
              <a:rPr lang="en-US" dirty="0"/>
              <a:t>flame rod (remote)</a:t>
            </a:r>
          </a:p>
          <a:p>
            <a:r>
              <a:rPr lang="en-US" dirty="0"/>
              <a:t>After the burners ignite, current remains on the HSI and flows through the flame to the burner ground – flame rectification</a:t>
            </a:r>
          </a:p>
          <a:p>
            <a:endParaRPr lang="en-US" dirty="0"/>
          </a:p>
          <a:p>
            <a:endParaRPr lang="en-US" dirty="0"/>
          </a:p>
        </p:txBody>
      </p:sp>
      <p:pic>
        <p:nvPicPr>
          <p:cNvPr id="6" name="Picture 5">
            <a:extLst>
              <a:ext uri="{FF2B5EF4-FFF2-40B4-BE49-F238E27FC236}">
                <a16:creationId xmlns:a16="http://schemas.microsoft.com/office/drawing/2014/main" id="{7E72D1AD-9AC6-4074-8509-AE1EBC14C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188" y="5081312"/>
            <a:ext cx="3278663" cy="2367924"/>
          </a:xfrm>
          <a:prstGeom prst="rect">
            <a:avLst/>
          </a:prstGeom>
        </p:spPr>
      </p:pic>
      <p:pic>
        <p:nvPicPr>
          <p:cNvPr id="2" name="Picture 3" descr="A picture containing plane, airplane, sitting, table&#10;&#10;Description automatically generated">
            <a:extLst>
              <a:ext uri="{FF2B5EF4-FFF2-40B4-BE49-F238E27FC236}">
                <a16:creationId xmlns:a16="http://schemas.microsoft.com/office/drawing/2014/main" id="{BBD79D63-A593-467D-9DF2-456F7D9F2D77}"/>
              </a:ext>
            </a:extLst>
          </p:cNvPr>
          <p:cNvPicPr>
            <a:picLocks noChangeAspect="1"/>
          </p:cNvPicPr>
          <p:nvPr/>
        </p:nvPicPr>
        <p:blipFill>
          <a:blip r:embed="rId4"/>
          <a:stretch>
            <a:fillRect/>
          </a:stretch>
        </p:blipFill>
        <p:spPr>
          <a:xfrm>
            <a:off x="8936066" y="1893846"/>
            <a:ext cx="3740595" cy="3305642"/>
          </a:xfrm>
          <a:prstGeom prst="rect">
            <a:avLst/>
          </a:prstGeom>
        </p:spPr>
      </p:pic>
    </p:spTree>
    <p:extLst>
      <p:ext uri="{BB962C8B-B14F-4D97-AF65-F5344CB8AC3E}">
        <p14:creationId xmlns:p14="http://schemas.microsoft.com/office/powerpoint/2010/main" val="3363814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AD104-8DE9-05DE-74DF-0DDBAC7CF6F7}"/>
              </a:ext>
            </a:extLst>
          </p:cNvPr>
          <p:cNvSpPr>
            <a:spLocks noGrp="1"/>
          </p:cNvSpPr>
          <p:nvPr>
            <p:ph type="body" sz="quarter" idx="15"/>
          </p:nvPr>
        </p:nvSpPr>
        <p:spPr>
          <a:xfrm>
            <a:off x="548642" y="1661160"/>
            <a:ext cx="7025640" cy="4089002"/>
          </a:xfrm>
        </p:spPr>
        <p:txBody>
          <a:bodyPr/>
          <a:lstStyle/>
          <a:p>
            <a:r>
              <a:rPr lang="en-US" sz="2400" dirty="0">
                <a:effectLst/>
              </a:rPr>
              <a:t>A strong flame sense circuit should have: </a:t>
            </a:r>
          </a:p>
          <a:p>
            <a:pPr marL="754380" lvl="1" indent="-411480">
              <a:buFont typeface="+mj-lt"/>
              <a:buAutoNum type="arabicPeriod"/>
            </a:pPr>
            <a:r>
              <a:rPr lang="en-US" sz="2400" dirty="0">
                <a:effectLst/>
              </a:rPr>
              <a:t>Proper source voltage </a:t>
            </a:r>
          </a:p>
          <a:p>
            <a:pPr marL="754380" lvl="1" indent="-411480">
              <a:buFont typeface="+mj-lt"/>
              <a:buAutoNum type="arabicPeriod"/>
            </a:pPr>
            <a:r>
              <a:rPr lang="en-US" sz="2400" dirty="0">
                <a:effectLst/>
              </a:rPr>
              <a:t>Adequate flame engulfing the flame rod</a:t>
            </a:r>
          </a:p>
          <a:p>
            <a:pPr marL="754380" lvl="1" indent="-411480">
              <a:buFont typeface="+mj-lt"/>
              <a:buAutoNum type="arabicPeriod"/>
            </a:pPr>
            <a:r>
              <a:rPr lang="en-US" sz="2400" dirty="0">
                <a:effectLst/>
              </a:rPr>
              <a:t>Complete ground path</a:t>
            </a:r>
          </a:p>
          <a:p>
            <a:r>
              <a:rPr lang="en-US" sz="2400" dirty="0">
                <a:effectLst/>
              </a:rPr>
              <a:t>Most faults are communicated by the IFC diagnostic LED and can be confirmed with meters</a:t>
            </a:r>
          </a:p>
          <a:p>
            <a:r>
              <a:rPr lang="en-US" sz="2400" dirty="0"/>
              <a:t>Most common faults can be avoided by performing annual maintenance on the flame rod and burner</a:t>
            </a:r>
          </a:p>
          <a:p>
            <a:r>
              <a:rPr lang="en-US" sz="2400" dirty="0">
                <a:solidFill>
                  <a:schemeClr val="tx1"/>
                </a:solidFill>
              </a:rPr>
              <a:t>For more information on troubleshooting </a:t>
            </a:r>
            <a:r>
              <a:rPr lang="en-US" sz="2400" dirty="0"/>
              <a:t>visit us on White Rodgers Education Central</a:t>
            </a:r>
            <a:r>
              <a:rPr lang="en-US" sz="2400" dirty="0">
                <a:solidFill>
                  <a:schemeClr val="bg1"/>
                </a:solidFill>
                <a:hlinkClick r:id="rId2">
                  <a:extLst>
                    <a:ext uri="{A12FA001-AC4F-418D-AE19-62706E023703}">
                      <ahyp:hlinkClr xmlns:ahyp="http://schemas.microsoft.com/office/drawing/2018/hyperlinkcolor" val="tx"/>
                    </a:ext>
                  </a:extLst>
                </a:hlinkClick>
              </a:rPr>
              <a:t> </a:t>
            </a:r>
            <a:r>
              <a:rPr lang="en-US" sz="2400" dirty="0">
                <a:solidFill>
                  <a:srgbClr val="00AA7E"/>
                </a:solidFill>
                <a:hlinkClick r:id="rId2">
                  <a:extLst>
                    <a:ext uri="{A12FA001-AC4F-418D-AE19-62706E023703}">
                      <ahyp:hlinkClr xmlns:ahyp="http://schemas.microsoft.com/office/drawing/2018/hyperlinkcolor" val="tx"/>
                    </a:ext>
                  </a:extLst>
                </a:hlinkClick>
              </a:rPr>
              <a:t>https://go.bluevolt.com/whiterodgers/s/?brand=whiterodgers</a:t>
            </a:r>
            <a:endParaRPr lang="en-US" sz="2400" dirty="0">
              <a:solidFill>
                <a:schemeClr val="tx1"/>
              </a:solidFill>
            </a:endParaRPr>
          </a:p>
          <a:p>
            <a:endParaRPr lang="en-US" sz="2400" dirty="0"/>
          </a:p>
        </p:txBody>
      </p:sp>
      <p:sp>
        <p:nvSpPr>
          <p:cNvPr id="4" name="Text Placeholder 3">
            <a:extLst>
              <a:ext uri="{FF2B5EF4-FFF2-40B4-BE49-F238E27FC236}">
                <a16:creationId xmlns:a16="http://schemas.microsoft.com/office/drawing/2014/main" id="{14C50161-3947-BE43-94DB-AAFBD1ED99E5}"/>
              </a:ext>
            </a:extLst>
          </p:cNvPr>
          <p:cNvSpPr>
            <a:spLocks noGrp="1"/>
          </p:cNvSpPr>
          <p:nvPr>
            <p:ph type="body" sz="quarter" idx="13"/>
          </p:nvPr>
        </p:nvSpPr>
        <p:spPr/>
        <p:txBody>
          <a:bodyPr/>
          <a:lstStyle/>
          <a:p>
            <a:r>
              <a:rPr lang="en-US" dirty="0"/>
              <a:t>Key Takeaways</a:t>
            </a:r>
          </a:p>
        </p:txBody>
      </p:sp>
      <p:sp>
        <p:nvSpPr>
          <p:cNvPr id="6" name="Slide Number Placeholder 5">
            <a:extLst>
              <a:ext uri="{FF2B5EF4-FFF2-40B4-BE49-F238E27FC236}">
                <a16:creationId xmlns:a16="http://schemas.microsoft.com/office/drawing/2014/main" id="{7677A1BE-5A42-207A-A7E6-4F1C4A75A7F3}"/>
              </a:ext>
            </a:extLst>
          </p:cNvPr>
          <p:cNvSpPr>
            <a:spLocks noGrp="1"/>
          </p:cNvSpPr>
          <p:nvPr>
            <p:ph type="sldNum" sz="quarter" idx="4"/>
          </p:nvPr>
        </p:nvSpPr>
        <p:spPr/>
        <p:txBody>
          <a:bodyPr/>
          <a:lstStyle/>
          <a:p>
            <a:fld id="{837543D7-8401-5C4E-B0A9-F48897C0C347}" type="slidenum">
              <a:rPr lang="en-US" smtClean="0"/>
              <a:pPr/>
              <a:t>42</a:t>
            </a:fld>
            <a:endParaRPr lang="en-US"/>
          </a:p>
        </p:txBody>
      </p:sp>
      <p:pic>
        <p:nvPicPr>
          <p:cNvPr id="3" name="Picture 2" descr="A person standing in front of a computer&#10;&#10;Description automatically generated">
            <a:extLst>
              <a:ext uri="{FF2B5EF4-FFF2-40B4-BE49-F238E27FC236}">
                <a16:creationId xmlns:a16="http://schemas.microsoft.com/office/drawing/2014/main" id="{530F6BA0-2D55-559E-284F-A4CCDA3FCC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3562" y="1661160"/>
            <a:ext cx="6232397" cy="4939553"/>
          </a:xfrm>
          <a:prstGeom prst="rect">
            <a:avLst/>
          </a:prstGeom>
          <a:ln>
            <a:solidFill>
              <a:schemeClr val="tx2"/>
            </a:solidFill>
          </a:ln>
        </p:spPr>
      </p:pic>
    </p:spTree>
    <p:extLst>
      <p:ext uri="{BB962C8B-B14F-4D97-AF65-F5344CB8AC3E}">
        <p14:creationId xmlns:p14="http://schemas.microsoft.com/office/powerpoint/2010/main" val="2346778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building with a sign in front of it&#10;&#10;Description automatically generated">
            <a:extLst>
              <a:ext uri="{FF2B5EF4-FFF2-40B4-BE49-F238E27FC236}">
                <a16:creationId xmlns:a16="http://schemas.microsoft.com/office/drawing/2014/main" id="{22C30AD6-9CD5-0862-C013-8ABB261DF210}"/>
              </a:ext>
            </a:extLst>
          </p:cNvPr>
          <p:cNvPicPr>
            <a:picLocks noGrp="1" noChangeAspect="1"/>
          </p:cNvPicPr>
          <p:nvPr>
            <p:ph type="pic" sz="quarter" idx="20"/>
          </p:nvPr>
        </p:nvPicPr>
        <p:blipFill>
          <a:blip r:embed="rId2"/>
          <a:srcRect t="3125" b="3125"/>
          <a:stretch>
            <a:fillRect/>
          </a:stretch>
        </p:blipFill>
        <p:spPr/>
      </p:pic>
      <p:sp>
        <p:nvSpPr>
          <p:cNvPr id="5" name="Text Placeholder 4">
            <a:extLst>
              <a:ext uri="{FF2B5EF4-FFF2-40B4-BE49-F238E27FC236}">
                <a16:creationId xmlns:a16="http://schemas.microsoft.com/office/drawing/2014/main" id="{80F20F39-69E2-76CF-6D8F-6C5416076772}"/>
              </a:ext>
            </a:extLst>
          </p:cNvPr>
          <p:cNvSpPr>
            <a:spLocks noGrp="1"/>
          </p:cNvSpPr>
          <p:nvPr>
            <p:ph type="body" sz="quarter" idx="13"/>
          </p:nvPr>
        </p:nvSpPr>
        <p:spPr/>
        <p:txBody>
          <a:bodyPr/>
          <a:lstStyle/>
          <a:p>
            <a:r>
              <a:rPr lang="en-US" dirty="0"/>
              <a:t>White-Rodgers </a:t>
            </a:r>
            <a:r>
              <a:rPr lang="en-US"/>
              <a:t>Comprehensive Solutions Delivered</a:t>
            </a:r>
            <a:endParaRPr lang="en-US" dirty="0"/>
          </a:p>
        </p:txBody>
      </p:sp>
      <p:sp>
        <p:nvSpPr>
          <p:cNvPr id="14" name="Text Placeholder 13">
            <a:extLst>
              <a:ext uri="{FF2B5EF4-FFF2-40B4-BE49-F238E27FC236}">
                <a16:creationId xmlns:a16="http://schemas.microsoft.com/office/drawing/2014/main" id="{698C155A-6085-C03F-5B56-2474DA2EB476}"/>
              </a:ext>
            </a:extLst>
          </p:cNvPr>
          <p:cNvSpPr>
            <a:spLocks noGrp="1"/>
          </p:cNvSpPr>
          <p:nvPr>
            <p:ph type="body" sz="quarter" idx="28"/>
          </p:nvPr>
        </p:nvSpPr>
        <p:spPr>
          <a:xfrm>
            <a:off x="761999" y="1680783"/>
            <a:ext cx="6719455" cy="5002649"/>
          </a:xfrm>
        </p:spPr>
        <p:txBody>
          <a:bodyPr/>
          <a:lstStyle/>
          <a:p>
            <a:pPr marL="0" indent="0">
              <a:spcBef>
                <a:spcPts val="1200"/>
              </a:spcBef>
              <a:spcAft>
                <a:spcPts val="600"/>
              </a:spcAft>
              <a:buNone/>
            </a:pPr>
            <a:r>
              <a:rPr lang="en-US" sz="2000" b="1" dirty="0">
                <a:solidFill>
                  <a:schemeClr val="accent1"/>
                </a:solidFill>
              </a:rPr>
              <a:t>Industry Leading Products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by more OEM’s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Offering the widest range of Universal HVAC parts</a:t>
            </a:r>
            <a:endParaRPr lang="en-US" sz="2000" dirty="0">
              <a:solidFill>
                <a:srgbClr val="000000"/>
              </a:solidFill>
            </a:endParaRPr>
          </a:p>
          <a:p>
            <a:pPr marL="0" marR="0" lvl="0" indent="0" algn="l" defTabSz="1097192" rtl="0" eaLnBrk="1" fontAlgn="auto" latinLnBrk="0" hangingPunct="1">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Ease of Installation</a:t>
            </a:r>
          </a:p>
          <a:p>
            <a:pPr>
              <a:spcBef>
                <a:spcPts val="300"/>
              </a:spcBef>
            </a:pPr>
            <a:r>
              <a:rPr lang="en-US" sz="2000" dirty="0"/>
              <a:t>Simple, easy to understand instructions</a:t>
            </a:r>
          </a:p>
          <a:p>
            <a:pPr>
              <a:spcBef>
                <a:spcPts val="300"/>
              </a:spcBef>
            </a:pPr>
            <a:r>
              <a:rPr lang="en-US" sz="2000" dirty="0"/>
              <a:t>Standard wiring nomenclature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97192" rtl="0" eaLnBrk="1" fontAlgn="auto" latinLnBrk="0" hangingPunct="1">
              <a:lnSpc>
                <a:spcPts val="204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Reliability of Product</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control provides reliable products</a:t>
            </a:r>
          </a:p>
          <a:p>
            <a:pPr marL="0" marR="0" lvl="0" indent="0" algn="l" defTabSz="1097192" rtl="0" eaLnBrk="1" fontAlgn="auto" latinLnBrk="0" hangingPunct="1">
              <a:lnSpc>
                <a:spcPts val="210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Affordable</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Competitive prices</a:t>
            </a:r>
            <a:endParaRPr lang="en-US" sz="2000" dirty="0">
              <a:solidFill>
                <a:schemeClr val="accent1"/>
              </a:solidFill>
            </a:endParaRPr>
          </a:p>
          <a:p>
            <a:pPr marL="0" indent="0">
              <a:spcBef>
                <a:spcPts val="1800"/>
              </a:spcBef>
              <a:spcAft>
                <a:spcPts val="600"/>
              </a:spcAft>
              <a:buNone/>
            </a:pPr>
            <a:r>
              <a:rPr lang="en-US" sz="2000" b="1" dirty="0">
                <a:solidFill>
                  <a:schemeClr val="accent1"/>
                </a:solidFill>
              </a:rPr>
              <a:t>Supported by Knowledgeable Representatives</a:t>
            </a:r>
          </a:p>
          <a:p>
            <a:pPr marL="0">
              <a:spcBef>
                <a:spcPts val="300"/>
              </a:spcBef>
            </a:pPr>
            <a:r>
              <a:rPr lang="en-US" sz="2000" dirty="0"/>
              <a:t>Contractor direct phone support</a:t>
            </a:r>
          </a:p>
          <a:p>
            <a:pPr>
              <a:spcBef>
                <a:spcPts val="1200"/>
              </a:spcBef>
              <a:spcAft>
                <a:spcPts val="600"/>
              </a:spcAft>
            </a:pPr>
            <a:endParaRPr lang="en-US" sz="2000" dirty="0"/>
          </a:p>
        </p:txBody>
      </p:sp>
      <p:sp>
        <p:nvSpPr>
          <p:cNvPr id="17" name="Slide Number Placeholder 16">
            <a:extLst>
              <a:ext uri="{FF2B5EF4-FFF2-40B4-BE49-F238E27FC236}">
                <a16:creationId xmlns:a16="http://schemas.microsoft.com/office/drawing/2014/main" id="{7C25401B-0014-B1E6-4897-D278ADB89611}"/>
              </a:ext>
            </a:extLst>
          </p:cNvPr>
          <p:cNvSpPr>
            <a:spLocks noGrp="1"/>
          </p:cNvSpPr>
          <p:nvPr>
            <p:ph type="sldNum" sz="quarter" idx="4"/>
          </p:nvPr>
        </p:nvSpPr>
        <p:spPr/>
        <p:txBody>
          <a:bodyPr/>
          <a:lstStyle/>
          <a:p>
            <a:fld id="{837543D7-8401-5C4E-B0A9-F48897C0C347}" type="slidenum">
              <a:rPr lang="en-US" smtClean="0"/>
              <a:pPr/>
              <a:t>43</a:t>
            </a:fld>
            <a:endParaRPr lang="en-US"/>
          </a:p>
        </p:txBody>
      </p:sp>
      <p:sp>
        <p:nvSpPr>
          <p:cNvPr id="2" name="TextBox 1">
            <a:extLst>
              <a:ext uri="{FF2B5EF4-FFF2-40B4-BE49-F238E27FC236}">
                <a16:creationId xmlns:a16="http://schemas.microsoft.com/office/drawing/2014/main" id="{F9596BCA-DF4C-8191-CB81-8A889DB65BE8}"/>
              </a:ext>
            </a:extLst>
          </p:cNvPr>
          <p:cNvSpPr txBox="1"/>
          <p:nvPr/>
        </p:nvSpPr>
        <p:spPr>
          <a:xfrm>
            <a:off x="12714514" y="7729168"/>
            <a:ext cx="2061029" cy="246221"/>
          </a:xfrm>
          <a:prstGeom prst="rect">
            <a:avLst/>
          </a:prstGeom>
          <a:noFill/>
        </p:spPr>
        <p:txBody>
          <a:bodyPr wrap="square" rtlCol="0">
            <a:spAutoFit/>
          </a:bodyPr>
          <a:lstStyle/>
          <a:p>
            <a:r>
              <a:rPr lang="en-US" sz="1000" dirty="0"/>
              <a:t>R-5833 (11/23)</a:t>
            </a:r>
          </a:p>
        </p:txBody>
      </p:sp>
    </p:spTree>
    <p:extLst>
      <p:ext uri="{BB962C8B-B14F-4D97-AF65-F5344CB8AC3E}">
        <p14:creationId xmlns:p14="http://schemas.microsoft.com/office/powerpoint/2010/main" val="216543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486501-400B-0BAB-670D-776F42D55095}"/>
              </a:ext>
            </a:extLst>
          </p:cNvPr>
          <p:cNvSpPr>
            <a:spLocks noGrp="1"/>
          </p:cNvSpPr>
          <p:nvPr>
            <p:ph type="body" sz="quarter" idx="15"/>
          </p:nvPr>
        </p:nvSpPr>
        <p:spPr>
          <a:xfrm>
            <a:off x="762000" y="1554480"/>
            <a:ext cx="7467600" cy="4922520"/>
          </a:xfrm>
        </p:spPr>
        <p:txBody>
          <a:bodyPr/>
          <a:lstStyle/>
          <a:p>
            <a:r>
              <a:rPr lang="en-US" sz="2800" dirty="0"/>
              <a:t>Flame rectification is the process of proving that a flame is present in order to continue to safely allow gas/fuel flow into a furnace for combustion.</a:t>
            </a:r>
          </a:p>
          <a:p>
            <a:r>
              <a:rPr lang="en-US" sz="2800" dirty="0"/>
              <a:t>Flame rectification is dependent on an electrical circuit made up of: </a:t>
            </a:r>
          </a:p>
          <a:p>
            <a:r>
              <a:rPr lang="en-US" sz="2800" dirty="0"/>
              <a:t>A residential furnace and its components</a:t>
            </a:r>
          </a:p>
          <a:p>
            <a:r>
              <a:rPr lang="en-US" sz="2800" dirty="0"/>
              <a:t>The flame as it comes from the burner and envelops the flame sensor or flame rod</a:t>
            </a:r>
          </a:p>
          <a:p>
            <a:r>
              <a:rPr lang="en-US" sz="2800" dirty="0"/>
              <a:t>The wiring from the furnace as well as the wiring from a building</a:t>
            </a:r>
          </a:p>
          <a:p>
            <a:endParaRPr lang="en-US" sz="2800" dirty="0"/>
          </a:p>
          <a:p>
            <a:endParaRPr lang="en-US" sz="2800" dirty="0"/>
          </a:p>
        </p:txBody>
      </p:sp>
      <p:sp>
        <p:nvSpPr>
          <p:cNvPr id="3" name="Text Placeholder 2">
            <a:extLst>
              <a:ext uri="{FF2B5EF4-FFF2-40B4-BE49-F238E27FC236}">
                <a16:creationId xmlns:a16="http://schemas.microsoft.com/office/drawing/2014/main" id="{CCBBA737-1344-4FCF-B4C3-FCD28C99F09E}"/>
              </a:ext>
            </a:extLst>
          </p:cNvPr>
          <p:cNvSpPr>
            <a:spLocks noGrp="1"/>
          </p:cNvSpPr>
          <p:nvPr>
            <p:ph type="body" sz="quarter" idx="13"/>
          </p:nvPr>
        </p:nvSpPr>
        <p:spPr/>
        <p:txBody>
          <a:bodyPr>
            <a:normAutofit/>
          </a:bodyPr>
          <a:lstStyle/>
          <a:p>
            <a:pPr marL="0" indent="0">
              <a:buNone/>
            </a:pPr>
            <a:r>
              <a:rPr lang="en-US" sz="4000" dirty="0"/>
              <a:t>What is Flame Rectification</a:t>
            </a:r>
          </a:p>
        </p:txBody>
      </p:sp>
      <p:pic>
        <p:nvPicPr>
          <p:cNvPr id="5" name="Picture 4">
            <a:extLst>
              <a:ext uri="{FF2B5EF4-FFF2-40B4-BE49-F238E27FC236}">
                <a16:creationId xmlns:a16="http://schemas.microsoft.com/office/drawing/2014/main" id="{8FA9D52D-17FE-40FA-BCB7-EE82FB881329}"/>
              </a:ext>
            </a:extLst>
          </p:cNvPr>
          <p:cNvPicPr>
            <a:picLocks noChangeAspect="1"/>
          </p:cNvPicPr>
          <p:nvPr/>
        </p:nvPicPr>
        <p:blipFill>
          <a:blip r:embed="rId3"/>
          <a:stretch>
            <a:fillRect/>
          </a:stretch>
        </p:blipFill>
        <p:spPr>
          <a:xfrm>
            <a:off x="9077424" y="1572768"/>
            <a:ext cx="4364256" cy="2456453"/>
          </a:xfrm>
          <a:prstGeom prst="rect">
            <a:avLst/>
          </a:prstGeom>
        </p:spPr>
      </p:pic>
      <p:pic>
        <p:nvPicPr>
          <p:cNvPr id="7" name="Picture 6" descr="Diagram, text&#10;&#10;Description automatically generated">
            <a:extLst>
              <a:ext uri="{FF2B5EF4-FFF2-40B4-BE49-F238E27FC236}">
                <a16:creationId xmlns:a16="http://schemas.microsoft.com/office/drawing/2014/main" id="{54F562FB-62A8-47E6-8B22-90B7BF3133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2343" y="4908885"/>
            <a:ext cx="4399337" cy="2932891"/>
          </a:xfrm>
          <a:prstGeom prst="rect">
            <a:avLst/>
          </a:prstGeom>
        </p:spPr>
      </p:pic>
    </p:spTree>
    <p:extLst>
      <p:ext uri="{BB962C8B-B14F-4D97-AF65-F5344CB8AC3E}">
        <p14:creationId xmlns:p14="http://schemas.microsoft.com/office/powerpoint/2010/main" val="418482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1CBEEF8-A493-1CB4-6AA1-7AEAAD506588}"/>
              </a:ext>
            </a:extLst>
          </p:cNvPr>
          <p:cNvSpPr>
            <a:spLocks noGrp="1"/>
          </p:cNvSpPr>
          <p:nvPr>
            <p:ph type="body" sz="quarter" idx="15"/>
          </p:nvPr>
        </p:nvSpPr>
        <p:spPr>
          <a:xfrm>
            <a:off x="762000" y="1554480"/>
            <a:ext cx="6172200" cy="4976799"/>
          </a:xfrm>
        </p:spPr>
        <p:txBody>
          <a:bodyPr/>
          <a:lstStyle/>
          <a:p>
            <a:r>
              <a:rPr lang="en-US" dirty="0"/>
              <a:t>Without a call for heat, measure the voltage output of the IFC or furnace board at the terminal on the HSI Simulator labeled:</a:t>
            </a:r>
          </a:p>
          <a:p>
            <a:r>
              <a:rPr lang="en-US" b="1" dirty="0"/>
              <a:t>“Flame Sensor Output From IFC”</a:t>
            </a:r>
          </a:p>
          <a:p>
            <a:r>
              <a:rPr lang="en-US" dirty="0"/>
              <a:t>to either terminal labeled:</a:t>
            </a:r>
          </a:p>
          <a:p>
            <a:r>
              <a:rPr lang="en-US" b="1" dirty="0"/>
              <a:t>“N” or “G”</a:t>
            </a:r>
          </a:p>
          <a:p>
            <a:r>
              <a:rPr lang="en-US" dirty="0"/>
              <a:t>What is the reading?</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F81AE46B-B8DB-1DF2-6BF2-C1F5FEF865FE}"/>
              </a:ext>
            </a:extLst>
          </p:cNvPr>
          <p:cNvSpPr>
            <a:spLocks noGrp="1"/>
          </p:cNvSpPr>
          <p:nvPr>
            <p:ph type="body" sz="quarter" idx="13"/>
          </p:nvPr>
        </p:nvSpPr>
        <p:spPr>
          <a:xfrm>
            <a:off x="548642" y="143130"/>
            <a:ext cx="13319758" cy="987552"/>
          </a:xfrm>
        </p:spPr>
        <p:txBody>
          <a:bodyPr/>
          <a:lstStyle/>
          <a:p>
            <a:r>
              <a:rPr lang="en-US" dirty="0"/>
              <a:t>Put It Into Practice – Checking the Source</a:t>
            </a:r>
          </a:p>
        </p:txBody>
      </p:sp>
      <p:pic>
        <p:nvPicPr>
          <p:cNvPr id="2" name="Picture 1">
            <a:extLst>
              <a:ext uri="{FF2B5EF4-FFF2-40B4-BE49-F238E27FC236}">
                <a16:creationId xmlns:a16="http://schemas.microsoft.com/office/drawing/2014/main" id="{F569010F-9811-4EA9-380F-4DB53F978F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0714" y="2028826"/>
            <a:ext cx="7579686" cy="5051093"/>
          </a:xfrm>
          <a:prstGeom prst="rect">
            <a:avLst/>
          </a:prstGeom>
        </p:spPr>
      </p:pic>
    </p:spTree>
    <p:extLst>
      <p:ext uri="{BB962C8B-B14F-4D97-AF65-F5344CB8AC3E}">
        <p14:creationId xmlns:p14="http://schemas.microsoft.com/office/powerpoint/2010/main" val="54752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logo, company name&#10;&#10;Description automatically generated">
            <a:extLst>
              <a:ext uri="{FF2B5EF4-FFF2-40B4-BE49-F238E27FC236}">
                <a16:creationId xmlns:a16="http://schemas.microsoft.com/office/drawing/2014/main" id="{5272743A-2AAF-4E65-B92C-23528AE156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3721" y="1376631"/>
            <a:ext cx="3334529" cy="3599305"/>
          </a:xfrm>
          <a:prstGeom prst="rect">
            <a:avLst/>
          </a:prstGeom>
        </p:spPr>
      </p:pic>
      <p:sp>
        <p:nvSpPr>
          <p:cNvPr id="5" name="Text Placeholder 4">
            <a:extLst>
              <a:ext uri="{FF2B5EF4-FFF2-40B4-BE49-F238E27FC236}">
                <a16:creationId xmlns:a16="http://schemas.microsoft.com/office/drawing/2014/main" id="{E58E951E-5D1D-0E0E-76B1-08EC545077FA}"/>
              </a:ext>
            </a:extLst>
          </p:cNvPr>
          <p:cNvSpPr>
            <a:spLocks noGrp="1"/>
          </p:cNvSpPr>
          <p:nvPr>
            <p:ph type="body" sz="quarter" idx="15"/>
          </p:nvPr>
        </p:nvSpPr>
        <p:spPr>
          <a:xfrm>
            <a:off x="762000" y="2631122"/>
            <a:ext cx="6770914" cy="4043998"/>
          </a:xfrm>
        </p:spPr>
        <p:txBody>
          <a:bodyPr/>
          <a:lstStyle/>
          <a:p>
            <a:r>
              <a:rPr lang="en-US" dirty="0"/>
              <a:t>If there were no flame proving, the gas valve would continue to allow fuel to flow, most likely without combusting.</a:t>
            </a:r>
          </a:p>
          <a:p>
            <a:r>
              <a:rPr lang="en-US" dirty="0"/>
              <a:t>Built up gas inside of a structure is an extremely unsafe situation.</a:t>
            </a:r>
          </a:p>
          <a:p>
            <a:r>
              <a:rPr lang="en-US" dirty="0"/>
              <a:t>In the presence of heat (even a spark) and oxygen, there could be an explosion.</a:t>
            </a:r>
          </a:p>
          <a:p>
            <a:endParaRPr lang="en-US" dirty="0"/>
          </a:p>
          <a:p>
            <a:endParaRPr lang="en-US" dirty="0"/>
          </a:p>
        </p:txBody>
      </p:sp>
      <p:sp>
        <p:nvSpPr>
          <p:cNvPr id="8" name="Text Placeholder 7">
            <a:extLst>
              <a:ext uri="{FF2B5EF4-FFF2-40B4-BE49-F238E27FC236}">
                <a16:creationId xmlns:a16="http://schemas.microsoft.com/office/drawing/2014/main" id="{81B0F5E3-431C-DEEA-EE93-519A5E41C329}"/>
              </a:ext>
            </a:extLst>
          </p:cNvPr>
          <p:cNvSpPr>
            <a:spLocks noGrp="1"/>
          </p:cNvSpPr>
          <p:nvPr>
            <p:ph type="body" sz="quarter" idx="19"/>
          </p:nvPr>
        </p:nvSpPr>
        <p:spPr>
          <a:xfrm>
            <a:off x="762000" y="1554480"/>
            <a:ext cx="6770914" cy="652462"/>
          </a:xfrm>
        </p:spPr>
        <p:txBody>
          <a:bodyPr/>
          <a:lstStyle/>
          <a:p>
            <a:r>
              <a:rPr lang="en-US" dirty="0"/>
              <a:t>Flame Rectification is necessary for safety.</a:t>
            </a:r>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a:xfrm>
            <a:off x="548642" y="143130"/>
            <a:ext cx="13319758" cy="987552"/>
          </a:xfrm>
        </p:spPr>
        <p:txBody>
          <a:bodyPr>
            <a:normAutofit/>
          </a:bodyPr>
          <a:lstStyle/>
          <a:p>
            <a:r>
              <a:rPr lang="en-US" dirty="0"/>
              <a:t>Why is Flame Rectification Necessary?</a:t>
            </a:r>
          </a:p>
        </p:txBody>
      </p:sp>
      <p:pic>
        <p:nvPicPr>
          <p:cNvPr id="4" name="Picture 3">
            <a:extLst>
              <a:ext uri="{FF2B5EF4-FFF2-40B4-BE49-F238E27FC236}">
                <a16:creationId xmlns:a16="http://schemas.microsoft.com/office/drawing/2014/main" id="{2C62B292-1D7A-4CFC-A0C1-56C2CE228B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2569" y="4806133"/>
            <a:ext cx="5201028" cy="2600514"/>
          </a:xfrm>
          <a:prstGeom prst="rect">
            <a:avLst/>
          </a:prstGeom>
        </p:spPr>
      </p:pic>
    </p:spTree>
    <p:extLst>
      <p:ext uri="{BB962C8B-B14F-4D97-AF65-F5344CB8AC3E}">
        <p14:creationId xmlns:p14="http://schemas.microsoft.com/office/powerpoint/2010/main" val="39207106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ABA239-534E-4FC1-AD41-E04768CD030D}"/>
              </a:ext>
            </a:extLst>
          </p:cNvPr>
          <p:cNvPicPr>
            <a:picLocks noChangeAspect="1"/>
          </p:cNvPicPr>
          <p:nvPr/>
        </p:nvPicPr>
        <p:blipFill>
          <a:blip r:embed="rId3"/>
          <a:stretch>
            <a:fillRect/>
          </a:stretch>
        </p:blipFill>
        <p:spPr>
          <a:xfrm rot="3604902">
            <a:off x="12046990" y="1918880"/>
            <a:ext cx="1909433" cy="1360745"/>
          </a:xfrm>
          <a:prstGeom prst="rect">
            <a:avLst/>
          </a:prstGeom>
        </p:spPr>
      </p:pic>
      <p:pic>
        <p:nvPicPr>
          <p:cNvPr id="23" name="Picture 22">
            <a:extLst>
              <a:ext uri="{FF2B5EF4-FFF2-40B4-BE49-F238E27FC236}">
                <a16:creationId xmlns:a16="http://schemas.microsoft.com/office/drawing/2014/main" id="{A98A0800-1031-44DA-A0A6-8CAF24028736}"/>
              </a:ext>
            </a:extLst>
          </p:cNvPr>
          <p:cNvPicPr>
            <a:picLocks noChangeAspect="1"/>
          </p:cNvPicPr>
          <p:nvPr/>
        </p:nvPicPr>
        <p:blipFill>
          <a:blip r:embed="rId4"/>
          <a:stretch>
            <a:fillRect/>
          </a:stretch>
        </p:blipFill>
        <p:spPr>
          <a:xfrm>
            <a:off x="12501094" y="5622479"/>
            <a:ext cx="1482583" cy="2176310"/>
          </a:xfrm>
          <a:prstGeom prst="rect">
            <a:avLst/>
          </a:prstGeom>
        </p:spPr>
      </p:pic>
      <p:pic>
        <p:nvPicPr>
          <p:cNvPr id="1026" name="Picture 2" descr="Chassis ground - Wikipedia">
            <a:extLst>
              <a:ext uri="{FF2B5EF4-FFF2-40B4-BE49-F238E27FC236}">
                <a16:creationId xmlns:a16="http://schemas.microsoft.com/office/drawing/2014/main" id="{3F0C8E6F-0EEB-4509-B8C4-F9204B8C16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88121" y="5295620"/>
            <a:ext cx="2628900" cy="2503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463C845F-593F-29AE-6701-822995E768DA}"/>
              </a:ext>
            </a:extLst>
          </p:cNvPr>
          <p:cNvSpPr>
            <a:spLocks noGrp="1"/>
          </p:cNvSpPr>
          <p:nvPr>
            <p:ph type="body" sz="quarter" idx="15"/>
          </p:nvPr>
        </p:nvSpPr>
        <p:spPr>
          <a:xfrm>
            <a:off x="761999" y="1554480"/>
            <a:ext cx="7225293" cy="5565767"/>
          </a:xfrm>
        </p:spPr>
        <p:txBody>
          <a:bodyPr vert="horz" lIns="0" tIns="0" rIns="0" bIns="0" rtlCol="0" anchor="t">
            <a:noAutofit/>
          </a:bodyPr>
          <a:lstStyle/>
          <a:p>
            <a:r>
              <a:rPr lang="en-US" dirty="0"/>
              <a:t>The flame from the burner acts as both a switch and a load, remember the basic electrical circuit; this is where rectification occurs.</a:t>
            </a:r>
          </a:p>
          <a:p>
            <a:r>
              <a:rPr lang="en-US" dirty="0"/>
              <a:t>The flame rod always has AC voltage present, it is connected to the furnace board.</a:t>
            </a:r>
          </a:p>
          <a:p>
            <a:r>
              <a:rPr lang="en-US" dirty="0"/>
              <a:t>Because the flame rod surface area is so much smaller than the burner surface area and the high resistance of the flame, the returning current to the furnace board is not AC but DC</a:t>
            </a:r>
          </a:p>
          <a:p>
            <a:endParaRPr lang="en-US" dirty="0"/>
          </a:p>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a:xfrm>
            <a:off x="549275" y="142875"/>
            <a:ext cx="13319125" cy="987425"/>
          </a:xfrm>
        </p:spPr>
        <p:txBody>
          <a:bodyPr>
            <a:normAutofit/>
          </a:bodyPr>
          <a:lstStyle/>
          <a:p>
            <a:r>
              <a:rPr lang="en-US" dirty="0"/>
              <a:t>Where is Flame Rectification Found?</a:t>
            </a:r>
          </a:p>
        </p:txBody>
      </p:sp>
      <p:pic>
        <p:nvPicPr>
          <p:cNvPr id="4" name="Picture 3">
            <a:extLst>
              <a:ext uri="{FF2B5EF4-FFF2-40B4-BE49-F238E27FC236}">
                <a16:creationId xmlns:a16="http://schemas.microsoft.com/office/drawing/2014/main" id="{B61E6B3E-7654-42A4-B1F9-725F05C9F08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50110" y="216046"/>
            <a:ext cx="3099109" cy="3099109"/>
          </a:xfrm>
          <a:prstGeom prst="rect">
            <a:avLst/>
          </a:prstGeom>
        </p:spPr>
      </p:pic>
      <p:pic>
        <p:nvPicPr>
          <p:cNvPr id="14" name="Picture 13">
            <a:extLst>
              <a:ext uri="{FF2B5EF4-FFF2-40B4-BE49-F238E27FC236}">
                <a16:creationId xmlns:a16="http://schemas.microsoft.com/office/drawing/2014/main" id="{B92C31B1-E2E3-441A-86BA-7FF19C55D23B}"/>
              </a:ext>
            </a:extLst>
          </p:cNvPr>
          <p:cNvPicPr>
            <a:picLocks noChangeAspect="1"/>
          </p:cNvPicPr>
          <p:nvPr/>
        </p:nvPicPr>
        <p:blipFill>
          <a:blip r:embed="rId7"/>
          <a:stretch>
            <a:fillRect/>
          </a:stretch>
        </p:blipFill>
        <p:spPr>
          <a:xfrm rot="20114405">
            <a:off x="10598400" y="1648127"/>
            <a:ext cx="1811312" cy="1064984"/>
          </a:xfrm>
          <a:prstGeom prst="rect">
            <a:avLst/>
          </a:prstGeom>
        </p:spPr>
      </p:pic>
      <p:pic>
        <p:nvPicPr>
          <p:cNvPr id="19" name="Picture 18">
            <a:extLst>
              <a:ext uri="{FF2B5EF4-FFF2-40B4-BE49-F238E27FC236}">
                <a16:creationId xmlns:a16="http://schemas.microsoft.com/office/drawing/2014/main" id="{84C0C594-4CF9-4403-8596-F988F0596F89}"/>
              </a:ext>
            </a:extLst>
          </p:cNvPr>
          <p:cNvPicPr>
            <a:picLocks noChangeAspect="1"/>
          </p:cNvPicPr>
          <p:nvPr/>
        </p:nvPicPr>
        <p:blipFill>
          <a:blip r:embed="rId8"/>
          <a:stretch>
            <a:fillRect/>
          </a:stretch>
        </p:blipFill>
        <p:spPr>
          <a:xfrm rot="14183454">
            <a:off x="10538937" y="2804386"/>
            <a:ext cx="2414225" cy="2333752"/>
          </a:xfrm>
          <a:prstGeom prst="rect">
            <a:avLst/>
          </a:prstGeom>
        </p:spPr>
      </p:pic>
      <p:pic>
        <p:nvPicPr>
          <p:cNvPr id="21" name="Picture 20">
            <a:extLst>
              <a:ext uri="{FF2B5EF4-FFF2-40B4-BE49-F238E27FC236}">
                <a16:creationId xmlns:a16="http://schemas.microsoft.com/office/drawing/2014/main" id="{71F8E88D-80E3-4871-97E8-A0214FFF0A88}"/>
              </a:ext>
            </a:extLst>
          </p:cNvPr>
          <p:cNvPicPr>
            <a:picLocks noChangeAspect="1"/>
          </p:cNvPicPr>
          <p:nvPr/>
        </p:nvPicPr>
        <p:blipFill>
          <a:blip r:embed="rId7"/>
          <a:stretch>
            <a:fillRect/>
          </a:stretch>
        </p:blipFill>
        <p:spPr>
          <a:xfrm rot="7224464">
            <a:off x="10388070" y="4683989"/>
            <a:ext cx="1489406" cy="988163"/>
          </a:xfrm>
          <a:prstGeom prst="rect">
            <a:avLst/>
          </a:prstGeom>
        </p:spPr>
      </p:pic>
      <p:pic>
        <p:nvPicPr>
          <p:cNvPr id="22" name="Picture 21">
            <a:extLst>
              <a:ext uri="{FF2B5EF4-FFF2-40B4-BE49-F238E27FC236}">
                <a16:creationId xmlns:a16="http://schemas.microsoft.com/office/drawing/2014/main" id="{88D82FCE-754A-420E-AF44-BF855A6E2184}"/>
              </a:ext>
            </a:extLst>
          </p:cNvPr>
          <p:cNvPicPr>
            <a:picLocks noChangeAspect="1"/>
          </p:cNvPicPr>
          <p:nvPr/>
        </p:nvPicPr>
        <p:blipFill>
          <a:blip r:embed="rId9"/>
          <a:stretch>
            <a:fillRect/>
          </a:stretch>
        </p:blipFill>
        <p:spPr>
          <a:xfrm rot="10800000">
            <a:off x="11137325" y="5008347"/>
            <a:ext cx="2608747" cy="2487384"/>
          </a:xfrm>
          <a:prstGeom prst="rect">
            <a:avLst/>
          </a:prstGeom>
        </p:spPr>
      </p:pic>
      <p:pic>
        <p:nvPicPr>
          <p:cNvPr id="26" name="Picture 25" descr="A picture containing person, nature, dark, smoke&#10;&#10;Description automatically generated">
            <a:extLst>
              <a:ext uri="{FF2B5EF4-FFF2-40B4-BE49-F238E27FC236}">
                <a16:creationId xmlns:a16="http://schemas.microsoft.com/office/drawing/2014/main" id="{B2E55906-A834-46F1-9713-D185696B925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4964733">
            <a:off x="12445254" y="3146728"/>
            <a:ext cx="1594266" cy="178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275154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E92D51-589B-F917-1E94-A08575144DFD}"/>
              </a:ext>
            </a:extLst>
          </p:cNvPr>
          <p:cNvSpPr>
            <a:spLocks noGrp="1"/>
          </p:cNvSpPr>
          <p:nvPr>
            <p:ph type="body" sz="quarter" idx="15"/>
          </p:nvPr>
        </p:nvSpPr>
        <p:spPr>
          <a:xfrm>
            <a:off x="762000" y="1554480"/>
            <a:ext cx="6389914" cy="4662034"/>
          </a:xfrm>
        </p:spPr>
        <p:txBody>
          <a:bodyPr/>
          <a:lstStyle/>
          <a:p>
            <a:r>
              <a:rPr lang="en-US" dirty="0"/>
              <a:t>Whenever the flame from the burner is present and in good contact with both the burner and the flame sensor/rod, flame rectification should occur.</a:t>
            </a:r>
          </a:p>
          <a:p>
            <a:r>
              <a:rPr lang="en-US" dirty="0"/>
              <a:t>The AC output from the furnace board must be proper with no leakage to ground.</a:t>
            </a:r>
          </a:p>
          <a:p>
            <a:r>
              <a:rPr lang="en-US" dirty="0"/>
              <a:t>There can be no excessive corrosion on any metal surfaces that make up the electrical circuit.</a:t>
            </a:r>
          </a:p>
          <a:p>
            <a:r>
              <a:rPr lang="en-US" dirty="0"/>
              <a:t>The circuit must be continuous and uninterrupted.</a:t>
            </a:r>
          </a:p>
          <a:p>
            <a:endParaRPr lang="en-US" dirty="0"/>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sz="quarter" idx="13"/>
          </p:nvPr>
        </p:nvSpPr>
        <p:spPr>
          <a:xfrm>
            <a:off x="548642" y="143130"/>
            <a:ext cx="13319758" cy="987552"/>
          </a:xfrm>
        </p:spPr>
        <p:txBody>
          <a:bodyPr>
            <a:normAutofit/>
          </a:bodyPr>
          <a:lstStyle/>
          <a:p>
            <a:r>
              <a:rPr lang="en-US"/>
              <a:t>When is Flame Rectification Observed?</a:t>
            </a:r>
            <a:endParaRPr lang="en-US" dirty="0"/>
          </a:p>
        </p:txBody>
      </p:sp>
      <p:pic>
        <p:nvPicPr>
          <p:cNvPr id="3" name="Picture 2">
            <a:extLst>
              <a:ext uri="{FF2B5EF4-FFF2-40B4-BE49-F238E27FC236}">
                <a16:creationId xmlns:a16="http://schemas.microsoft.com/office/drawing/2014/main" id="{5D7FE114-8BCB-4CBA-AEDC-F00A0F838CEE}"/>
              </a:ext>
            </a:extLst>
          </p:cNvPr>
          <p:cNvPicPr>
            <a:picLocks noChangeAspect="1"/>
          </p:cNvPicPr>
          <p:nvPr/>
        </p:nvPicPr>
        <p:blipFill>
          <a:blip r:embed="rId3"/>
          <a:stretch>
            <a:fillRect/>
          </a:stretch>
        </p:blipFill>
        <p:spPr>
          <a:xfrm>
            <a:off x="8412480" y="1572768"/>
            <a:ext cx="3916680" cy="6120384"/>
          </a:xfrm>
          <a:prstGeom prst="rect">
            <a:avLst/>
          </a:prstGeom>
        </p:spPr>
      </p:pic>
    </p:spTree>
    <p:extLst>
      <p:ext uri="{BB962C8B-B14F-4D97-AF65-F5344CB8AC3E}">
        <p14:creationId xmlns:p14="http://schemas.microsoft.com/office/powerpoint/2010/main" val="1446622918"/>
      </p:ext>
    </p:extLst>
  </p:cSld>
  <p:clrMapOvr>
    <a:masterClrMapping/>
  </p:clrMapOvr>
  <p:transition/>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11572943-B6CD-49FB-81EE-59A43C486F02}"/>
    </a:ext>
  </a:extLst>
</a:theme>
</file>

<file path=ppt/theme/theme2.xml><?xml version="1.0" encoding="utf-8"?>
<a:theme xmlns:a="http://schemas.openxmlformats.org/drawingml/2006/main" name="General Slides">
  <a:themeElements>
    <a:clrScheme name="Copeland Brand Colors">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FBF84061-FDCB-426C-ADB7-77026FDD8000}"/>
    </a:ext>
  </a:extLst>
</a:theme>
</file>

<file path=ppt/theme/theme3.xml><?xml version="1.0" encoding="utf-8"?>
<a:theme xmlns:a="http://schemas.openxmlformats.org/drawingml/2006/main" name="Section Dividers">
  <a:themeElements>
    <a:clrScheme name="Copeland Colors">
      <a:dk1>
        <a:srgbClr val="000000"/>
      </a:dk1>
      <a:lt1>
        <a:srgbClr val="FFFFFF"/>
      </a:lt1>
      <a:dk2>
        <a:srgbClr val="747474"/>
      </a:dk2>
      <a:lt2>
        <a:srgbClr val="F0F0F0"/>
      </a:lt2>
      <a:accent1>
        <a:srgbClr val="000E57"/>
      </a:accent1>
      <a:accent2>
        <a:srgbClr val="333D78"/>
      </a:accent2>
      <a:accent3>
        <a:srgbClr val="666D99"/>
      </a:accent3>
      <a:accent4>
        <a:srgbClr val="0F3CFF"/>
      </a:accent4>
      <a:accent5>
        <a:srgbClr val="3D3D33"/>
      </a:accent5>
      <a:accent6>
        <a:srgbClr val="ABA08A"/>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7D842031-D760-4564-995A-0D980D3E6DA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3F11104165744FB1157C72D32BC454" ma:contentTypeVersion="3" ma:contentTypeDescription="Create a new document." ma:contentTypeScope="" ma:versionID="5018de734958b87fed36d959d7a0acb4">
  <xsd:schema xmlns:xsd="http://www.w3.org/2001/XMLSchema" xmlns:xs="http://www.w3.org/2001/XMLSchema" xmlns:p="http://schemas.microsoft.com/office/2006/metadata/properties" xmlns:ns2="0974dcef-22e2-49c4-b0ef-808ffc350d49" targetNamespace="http://schemas.microsoft.com/office/2006/metadata/properties" ma:root="true" ma:fieldsID="e59b4c9afe73f9e4121fc8af59f9fd05" ns2:_="">
    <xsd:import namespace="0974dcef-22e2-49c4-b0ef-808ffc350d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dcef-22e2-49c4-b0ef-808ffc350d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01A891-2FA8-4F34-88BF-B1D8E27A9A5D}">
  <ds:schemaRefs>
    <ds:schemaRef ds:uri="0974dcef-22e2-49c4-b0ef-808ffc350d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535A1C-4624-4E20-87FE-A4716BAAEAB8}">
  <ds:schemaRefs>
    <ds:schemaRef ds:uri="0974dcef-22e2-49c4-b0ef-808ffc350d49"/>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0462E51B-8401-4001-A1BF-133847B653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Cover</Template>
  <TotalTime>11537</TotalTime>
  <Words>5886</Words>
  <Application>Microsoft Macintosh PowerPoint</Application>
  <PresentationFormat>Custom</PresentationFormat>
  <Paragraphs>595</Paragraphs>
  <Slides>43</Slides>
  <Notes>38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Arial</vt:lpstr>
      <vt:lpstr>Calibri</vt:lpstr>
      <vt:lpstr>Courier New</vt:lpstr>
      <vt:lpstr>Georgia</vt:lpstr>
      <vt:lpstr>Helvetica Light</vt:lpstr>
      <vt:lpstr>Noto Sans</vt:lpstr>
      <vt:lpstr>System Font Regular</vt:lpstr>
      <vt:lpstr>Times</vt:lpstr>
      <vt:lpstr>Times New Roman</vt:lpstr>
      <vt:lpstr>Cover</vt:lpstr>
      <vt:lpstr>General Slides</vt:lpstr>
      <vt:lpstr>Section Dividers</vt:lpstr>
      <vt:lpstr>PowerPoint Presentation</vt:lpstr>
      <vt:lpstr>PowerPoint Presentation</vt:lpstr>
      <vt:lpstr>PowerPoint Presentation</vt:lpstr>
      <vt:lpstr>Flame Rectification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 the Flame Rectification 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Young, Emily [COMRES/CC/STL]</dc:creator>
  <cp:keywords/>
  <dc:description/>
  <cp:lastModifiedBy>Young, Emily [COMRES/CC/STL]</cp:lastModifiedBy>
  <cp:revision>240</cp:revision>
  <dcterms:created xsi:type="dcterms:W3CDTF">2023-10-06T19:37:19Z</dcterms:created>
  <dcterms:modified xsi:type="dcterms:W3CDTF">2023-12-01T13:50:22Z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0x010100013F11104165744FB1157C72D32BC454</vt:lpwstr>
  </property>
  <property fmtid="{D5CDD505-2E9C-101B-9397-08002B2CF9AE}" pid="10" name="MediaServiceImageTags">
    <vt:lpwstr/>
  </property>
</Properties>
</file>